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Anaheim" panose="02000503000000000000" pitchFamily="2" charset="77"/>
      <p:regular r:id="rId13"/>
    </p:embeddedFont>
    <p:embeddedFont>
      <p:font typeface="Bebas Neue" panose="020B0606020202050201" pitchFamily="34" charset="77"/>
      <p:regular r:id="rId14"/>
    </p:embeddedFont>
    <p:embeddedFont>
      <p:font typeface="Montserrat" pitchFamily="2" charset="77"/>
      <p:regular r:id="rId15"/>
      <p:bold r:id="rId16"/>
      <p:italic r:id="rId17"/>
      <p:boldItalic r:id="rId18"/>
    </p:embeddedFont>
    <p:embeddedFont>
      <p:font typeface="Montserrat Black" panose="020F0502020204030204" pitchFamily="34" charset="0"/>
      <p:bold r:id="rId19"/>
      <p:italic r:id="rId20"/>
      <p:boldItalic r:id="rId21"/>
    </p:embeddedFont>
    <p:embeddedFont>
      <p:font typeface="Montserrat Light" panose="020F0302020204030204" pitchFamily="34" charset="0"/>
      <p:regular r:id="rId22"/>
      <p:italic r:id="rId23"/>
    </p:embeddedFont>
    <p:embeddedFont>
      <p:font typeface="Nunito Light" panose="020F0302020204030204" pitchFamily="34" charset="0"/>
      <p:regular r:id="rId24"/>
      <p:italic r:id="rId25"/>
    </p:embeddedFont>
    <p:embeddedFont>
      <p:font typeface="PT Sans" panose="020B0503020203020204" pitchFamily="34" charset="77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07C566F-4E5A-4C07-B8BF-05330CDF6560}">
  <a:tblStyle styleId="{E07C566F-4E5A-4C07-B8BF-05330CDF65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9"/>
    <p:restoredTop sz="94680"/>
  </p:normalViewPr>
  <p:slideViewPr>
    <p:cSldViewPr snapToGrid="0">
      <p:cViewPr varScale="1">
        <p:scale>
          <a:sx n="282" d="100"/>
          <a:sy n="282" d="100"/>
        </p:scale>
        <p:origin x="14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1734a882cf6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1734a882cf6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21e0c833259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21e0c833259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 utilisateur sous forme d’application web ou on peut upload l’image/enregistré qqch et éventuellement d’autre meta data.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 micro-service optionnel pour extraire la voix, à voir si ça permet d’améliorer les perf du speech to text (et si on a le temps) et du pre-processing pour détecter si y’a de la voix dans le fichier audio, histoire que le speech to text nous donne pas n’importe quoi (on peut aussi envisager donner le choix à l’utilisateur).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21e0c833259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21e0c833259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 pour les modèles :</a:t>
            </a:r>
            <a:br>
              <a:rPr lang="en"/>
            </a:br>
            <a:r>
              <a:rPr lang="en"/>
              <a:t>SpeechToText : whisper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ArtGenerator : Stable-diffusion, Dall-e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21e0c833259_4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21e0c833259_4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21e0c833259_4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Google Shape;1530;g21e0c833259_4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21e0c833259_4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21e0c833259_4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5" name="Google Shape;445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446" name="Google Shape;446;p11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447" name="Google Shape;447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48" name="Google Shape;448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9" name="Google Shape;449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50" name="Google Shape;450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51" name="Google Shape;451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2" name="Google Shape;452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" name="Google Shape;453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" name="Google Shape;454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" name="Google Shape;455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6" name="Google Shape;456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" name="Google Shape;462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" name="Google Shape;463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4" name="Google Shape;464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5" name="Google Shape;465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" name="Google Shape;470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" name="Google Shape;471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" name="Google Shape;472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3" name="Google Shape;473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" name="Google Shape;478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79" name="Google Shape;479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87" name="Google Shape;487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Google Shape;490;p11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491" name="Google Shape;491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92" name="Google Shape;492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3" name="Google Shape;493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94" name="Google Shape;494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95" name="Google Shape;495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6" name="Google Shape;496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7" name="Google Shape;497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8" name="Google Shape;498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" name="Google Shape;499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" name="Google Shape;500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" name="Google Shape;501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" name="Google Shape;502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" name="Google Shape;503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" name="Google Shape;504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" name="Google Shape;505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6" name="Google Shape;506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7" name="Google Shape;507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" name="Google Shape;508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" name="Google Shape;509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0" name="Google Shape;510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1" name="Google Shape;511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2" name="Google Shape;512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" name="Google Shape;513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4" name="Google Shape;514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5" name="Google Shape;515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" name="Google Shape;516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" name="Google Shape;517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" name="Google Shape;518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521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522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23" name="Google Shape;523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" name="Google Shape;524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526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31" name="Google Shape;531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13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13"/>
          <p:cNvSpPr txBox="1">
            <a:spLocks noGrp="1"/>
          </p:cNvSpPr>
          <p:nvPr>
            <p:ph type="title" idx="2" hasCustomPrompt="1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9" name="Google Shape;539;p13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title" idx="5" hasCustomPrompt="1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2" name="Google Shape;542;p13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3" name="Google Shape;543;p13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13"/>
          <p:cNvSpPr txBox="1">
            <a:spLocks noGrp="1"/>
          </p:cNvSpPr>
          <p:nvPr>
            <p:ph type="title" idx="8" hasCustomPrompt="1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5" name="Google Shape;545;p13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6" name="Google Shape;546;p13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13"/>
          <p:cNvSpPr txBox="1">
            <a:spLocks noGrp="1"/>
          </p:cNvSpPr>
          <p:nvPr>
            <p:ph type="title" idx="14" hasCustomPrompt="1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8" name="Google Shape;548;p13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9" name="Google Shape;549;p13"/>
          <p:cNvSpPr txBox="1">
            <a:spLocks noGrp="1"/>
          </p:cNvSpPr>
          <p:nvPr>
            <p:ph type="subTitle" idx="16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title" idx="17" hasCustomPrompt="1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1" name="Google Shape;551;p13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52" name="Google Shape;552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3" name="Google Shape;553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4" name="Google Shape;554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5" name="Google Shape;555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6" name="Google Shape;556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7" name="Google Shape;557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5" name="Google Shape;585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93" name="Google Shape;593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4"/>
          <p:cNvSpPr txBox="1">
            <a:spLocks noGrp="1"/>
          </p:cNvSpPr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98" name="Google Shape;598;p14"/>
          <p:cNvSpPr txBox="1">
            <a:spLocks noGrp="1"/>
          </p:cNvSpPr>
          <p:nvPr>
            <p:ph type="subTitle" idx="1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599" name="Google Shape;599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00" name="Google Shape;600;p14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4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" name="Google Shape;608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09" name="Google Shape;609;p14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4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3" name="Google Shape;613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14" name="Google Shape;614;p14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4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oogle Shape;624;p15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25" name="Google Shape;625;p15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26" name="Google Shape;626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9" name="Google Shape;639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3" name="Google Shape;643;p15"/>
          <p:cNvSpPr txBox="1">
            <a:spLocks noGrp="1"/>
          </p:cNvSpPr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4" name="Google Shape;644;p15"/>
          <p:cNvSpPr txBox="1">
            <a:spLocks noGrp="1"/>
          </p:cNvSpPr>
          <p:nvPr>
            <p:ph type="subTitle" idx="1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15"/>
          <p:cNvSpPr>
            <a:spLocks noGrp="1"/>
          </p:cNvSpPr>
          <p:nvPr>
            <p:ph type="pic" idx="2"/>
          </p:nvPr>
        </p:nvSpPr>
        <p:spPr>
          <a:xfrm>
            <a:off x="4627875" y="778125"/>
            <a:ext cx="3627900" cy="3762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16"/>
          <p:cNvSpPr txBox="1">
            <a:spLocks noGrp="1"/>
          </p:cNvSpPr>
          <p:nvPr>
            <p:ph type="subTitle" idx="1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649" name="Google Shape;649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50" name="Google Shape;650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1" name="Google Shape;651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4" name="Google Shape;664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7"/>
          <p:cNvSpPr txBox="1">
            <a:spLocks noGrp="1"/>
          </p:cNvSpPr>
          <p:nvPr>
            <p:ph type="title"/>
          </p:nvPr>
        </p:nvSpPr>
        <p:spPr>
          <a:xfrm>
            <a:off x="5026800" y="1720586"/>
            <a:ext cx="3157500" cy="107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17"/>
          <p:cNvSpPr txBox="1">
            <a:spLocks noGrp="1"/>
          </p:cNvSpPr>
          <p:nvPr>
            <p:ph type="subTitle" idx="1"/>
          </p:nvPr>
        </p:nvSpPr>
        <p:spPr>
          <a:xfrm>
            <a:off x="5027018" y="2799063"/>
            <a:ext cx="31575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71" name="Google Shape;671;p17"/>
          <p:cNvGrpSpPr/>
          <p:nvPr/>
        </p:nvGrpSpPr>
        <p:grpSpPr>
          <a:xfrm>
            <a:off x="-958305" y="3475515"/>
            <a:ext cx="1961773" cy="2399979"/>
            <a:chOff x="108580" y="3135490"/>
            <a:chExt cx="1961773" cy="2399979"/>
          </a:xfrm>
        </p:grpSpPr>
        <p:sp>
          <p:nvSpPr>
            <p:cNvPr id="672" name="Google Shape;672;p17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7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7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7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6" name="Google Shape;676;p17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77" name="Google Shape;677;p17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17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17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17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17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17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17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7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17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6" name="Google Shape;686;p17"/>
          <p:cNvGrpSpPr/>
          <p:nvPr/>
        </p:nvGrpSpPr>
        <p:grpSpPr>
          <a:xfrm>
            <a:off x="7250837" y="-355553"/>
            <a:ext cx="1934332" cy="1332011"/>
            <a:chOff x="7107962" y="-355553"/>
            <a:chExt cx="1934332" cy="1332011"/>
          </a:xfrm>
        </p:grpSpPr>
        <p:sp>
          <p:nvSpPr>
            <p:cNvPr id="687" name="Google Shape;687;p17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7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7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7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7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7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7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7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2"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18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697" name="Google Shape;697;p18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8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1" name="Google Shape;701;p18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02" name="Google Shape;702;p18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8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8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8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1" name="Google Shape;711;p18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712" name="Google Shape;712;p18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8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8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8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0" name="Google Shape;720;p18"/>
          <p:cNvSpPr txBox="1">
            <a:spLocks noGrp="1"/>
          </p:cNvSpPr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8"/>
          <p:cNvSpPr txBox="1">
            <a:spLocks noGrp="1"/>
          </p:cNvSpPr>
          <p:nvPr>
            <p:ph type="subTitle" idx="1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3"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9"/>
          <p:cNvSpPr txBox="1">
            <a:spLocks noGrp="1"/>
          </p:cNvSpPr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4" name="Google Shape;724;p19"/>
          <p:cNvSpPr txBox="1">
            <a:spLocks noGrp="1"/>
          </p:cNvSpPr>
          <p:nvPr>
            <p:ph type="subTitle" idx="1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25" name="Google Shape;725;p19"/>
          <p:cNvGrpSpPr/>
          <p:nvPr/>
        </p:nvGrpSpPr>
        <p:grpSpPr>
          <a:xfrm>
            <a:off x="6950792" y="-147006"/>
            <a:ext cx="2532725" cy="1881750"/>
            <a:chOff x="7221517" y="-507956"/>
            <a:chExt cx="2532725" cy="1881750"/>
          </a:xfrm>
        </p:grpSpPr>
        <p:sp>
          <p:nvSpPr>
            <p:cNvPr id="726" name="Google Shape;726;p19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9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9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9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9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19"/>
          <p:cNvGrpSpPr/>
          <p:nvPr/>
        </p:nvGrpSpPr>
        <p:grpSpPr>
          <a:xfrm>
            <a:off x="6399342" y="3763244"/>
            <a:ext cx="2532725" cy="1881750"/>
            <a:chOff x="7221517" y="-507956"/>
            <a:chExt cx="2532725" cy="1881750"/>
          </a:xfrm>
        </p:grpSpPr>
        <p:sp>
          <p:nvSpPr>
            <p:cNvPr id="737" name="Google Shape;737;p19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9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20"/>
          <p:cNvSpPr txBox="1">
            <a:spLocks noGrp="1"/>
          </p:cNvSpPr>
          <p:nvPr>
            <p:ph type="subTitle" idx="1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20"/>
          <p:cNvSpPr txBox="1">
            <a:spLocks noGrp="1"/>
          </p:cNvSpPr>
          <p:nvPr>
            <p:ph type="subTitle" idx="2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20"/>
          <p:cNvSpPr txBox="1">
            <a:spLocks noGrp="1"/>
          </p:cNvSpPr>
          <p:nvPr>
            <p:ph type="subTitle" idx="3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2" name="Google Shape;752;p20"/>
          <p:cNvSpPr txBox="1">
            <a:spLocks noGrp="1"/>
          </p:cNvSpPr>
          <p:nvPr>
            <p:ph type="subTitle" idx="4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753" name="Google Shape;753;p20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754" name="Google Shape;754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8" name="Google Shape;758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59" name="Google Shape;759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8" name="Google Shape;768;p20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769" name="Google Shape;769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3" name="Google Shape;773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74" name="Google Shape;774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21"/>
          <p:cNvSpPr txBox="1">
            <a:spLocks noGrp="1"/>
          </p:cNvSpPr>
          <p:nvPr>
            <p:ph type="subTitle" idx="1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6" name="Google Shape;786;p21"/>
          <p:cNvSpPr txBox="1">
            <a:spLocks noGrp="1"/>
          </p:cNvSpPr>
          <p:nvPr>
            <p:ph type="subTitle" idx="2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787" name="Google Shape;787;p21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788" name="Google Shape;788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8" name="Google Shape;798;p21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799" name="Google Shape;799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22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22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22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5" name="Google Shape;815;p22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6" name="Google Shape;816;p22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17" name="Google Shape;817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8" name="Google Shape;818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29" name="Google Shape;829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23"/>
          <p:cNvSpPr txBox="1">
            <a:spLocks noGrp="1"/>
          </p:cNvSpPr>
          <p:nvPr>
            <p:ph type="subTitle" idx="1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23"/>
          <p:cNvSpPr txBox="1">
            <a:spLocks noGrp="1"/>
          </p:cNvSpPr>
          <p:nvPr>
            <p:ph type="subTitle" idx="2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23"/>
          <p:cNvSpPr txBox="1">
            <a:spLocks noGrp="1"/>
          </p:cNvSpPr>
          <p:nvPr>
            <p:ph type="subTitle" idx="3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23"/>
          <p:cNvSpPr txBox="1">
            <a:spLocks noGrp="1"/>
          </p:cNvSpPr>
          <p:nvPr>
            <p:ph type="subTitle" idx="4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23"/>
          <p:cNvSpPr txBox="1">
            <a:spLocks noGrp="1"/>
          </p:cNvSpPr>
          <p:nvPr>
            <p:ph type="subTitle" idx="5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6" name="Google Shape;846;p23"/>
          <p:cNvSpPr txBox="1">
            <a:spLocks noGrp="1"/>
          </p:cNvSpPr>
          <p:nvPr>
            <p:ph type="subTitle" idx="6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7" name="Google Shape;847;p23"/>
          <p:cNvSpPr txBox="1">
            <a:spLocks noGrp="1"/>
          </p:cNvSpPr>
          <p:nvPr>
            <p:ph type="subTitle" idx="7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8" name="Google Shape;848;p23"/>
          <p:cNvSpPr txBox="1">
            <a:spLocks noGrp="1"/>
          </p:cNvSpPr>
          <p:nvPr>
            <p:ph type="subTitle" idx="8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49" name="Google Shape;849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50" name="Google Shape;850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" name="Google Shape;860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61" name="Google Shape;861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2" name="Google Shape;872;p24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2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24"/>
          <p:cNvSpPr txBox="1">
            <a:spLocks noGrp="1"/>
          </p:cNvSpPr>
          <p:nvPr>
            <p:ph type="subTitle" idx="1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24"/>
          <p:cNvSpPr txBox="1">
            <a:spLocks noGrp="1"/>
          </p:cNvSpPr>
          <p:nvPr>
            <p:ph type="subTitle" idx="2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24"/>
          <p:cNvSpPr txBox="1">
            <a:spLocks noGrp="1"/>
          </p:cNvSpPr>
          <p:nvPr>
            <p:ph type="subTitle" idx="3"/>
          </p:nvPr>
        </p:nvSpPr>
        <p:spPr>
          <a:xfrm>
            <a:off x="1110205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24"/>
          <p:cNvSpPr txBox="1">
            <a:spLocks noGrp="1"/>
          </p:cNvSpPr>
          <p:nvPr>
            <p:ph type="subTitle" idx="4"/>
          </p:nvPr>
        </p:nvSpPr>
        <p:spPr>
          <a:xfrm>
            <a:off x="3580050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24"/>
          <p:cNvSpPr txBox="1">
            <a:spLocks noGrp="1"/>
          </p:cNvSpPr>
          <p:nvPr>
            <p:ph type="subTitle" idx="5"/>
          </p:nvPr>
        </p:nvSpPr>
        <p:spPr>
          <a:xfrm>
            <a:off x="6049895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24"/>
          <p:cNvSpPr txBox="1">
            <a:spLocks noGrp="1"/>
          </p:cNvSpPr>
          <p:nvPr>
            <p:ph type="subTitle" idx="6"/>
          </p:nvPr>
        </p:nvSpPr>
        <p:spPr>
          <a:xfrm>
            <a:off x="6049895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24"/>
          <p:cNvSpPr txBox="1">
            <a:spLocks noGrp="1"/>
          </p:cNvSpPr>
          <p:nvPr>
            <p:ph type="subTitle" idx="7"/>
          </p:nvPr>
        </p:nvSpPr>
        <p:spPr>
          <a:xfrm>
            <a:off x="1111105" y="1735963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1" name="Google Shape;881;p24"/>
          <p:cNvSpPr txBox="1">
            <a:spLocks noGrp="1"/>
          </p:cNvSpPr>
          <p:nvPr>
            <p:ph type="subTitle" idx="8"/>
          </p:nvPr>
        </p:nvSpPr>
        <p:spPr>
          <a:xfrm>
            <a:off x="3580950" y="1735963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2" name="Google Shape;882;p24"/>
          <p:cNvSpPr txBox="1">
            <a:spLocks noGrp="1"/>
          </p:cNvSpPr>
          <p:nvPr>
            <p:ph type="subTitle" idx="9"/>
          </p:nvPr>
        </p:nvSpPr>
        <p:spPr>
          <a:xfrm>
            <a:off x="6050795" y="1735963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3" name="Google Shape;883;p24"/>
          <p:cNvSpPr txBox="1">
            <a:spLocks noGrp="1"/>
          </p:cNvSpPr>
          <p:nvPr>
            <p:ph type="subTitle" idx="13"/>
          </p:nvPr>
        </p:nvSpPr>
        <p:spPr>
          <a:xfrm>
            <a:off x="1111105" y="32455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4" name="Google Shape;884;p24"/>
          <p:cNvSpPr txBox="1">
            <a:spLocks noGrp="1"/>
          </p:cNvSpPr>
          <p:nvPr>
            <p:ph type="subTitle" idx="14"/>
          </p:nvPr>
        </p:nvSpPr>
        <p:spPr>
          <a:xfrm>
            <a:off x="3580950" y="32455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5" name="Google Shape;885;p24"/>
          <p:cNvSpPr txBox="1">
            <a:spLocks noGrp="1"/>
          </p:cNvSpPr>
          <p:nvPr>
            <p:ph type="subTitle" idx="15"/>
          </p:nvPr>
        </p:nvSpPr>
        <p:spPr>
          <a:xfrm>
            <a:off x="6050795" y="32455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86" name="Google Shape;886;p24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87" name="Google Shape;887;p24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4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4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4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4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" name="Google Shape;897;p24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98" name="Google Shape;898;p24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4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910" name="Google Shape;910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11" name="Google Shape;911;p2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grpSp>
        <p:nvGrpSpPr>
          <p:cNvPr id="923" name="Google Shape;923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4" name="Google Shape;924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" name="Google Shape;934;p26"/>
          <p:cNvGrpSpPr/>
          <p:nvPr/>
        </p:nvGrpSpPr>
        <p:grpSpPr>
          <a:xfrm rot="10800000" flipH="1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5" name="Google Shape;935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"/>
          <p:cNvSpPr txBox="1">
            <a:spLocks noGrp="1"/>
          </p:cNvSpPr>
          <p:nvPr>
            <p:ph type="title" hasCustomPrompt="1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7" name="Google Shape;947;p27"/>
          <p:cNvSpPr txBox="1">
            <a:spLocks noGrp="1"/>
          </p:cNvSpPr>
          <p:nvPr>
            <p:ph type="subTitle" idx="1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48" name="Google Shape;948;p27"/>
          <p:cNvSpPr txBox="1">
            <a:spLocks noGrp="1"/>
          </p:cNvSpPr>
          <p:nvPr>
            <p:ph type="title" idx="2" hasCustomPrompt="1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9" name="Google Shape;949;p27"/>
          <p:cNvSpPr txBox="1">
            <a:spLocks noGrp="1"/>
          </p:cNvSpPr>
          <p:nvPr>
            <p:ph type="subTitle" idx="3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50" name="Google Shape;950;p27"/>
          <p:cNvSpPr txBox="1">
            <a:spLocks noGrp="1"/>
          </p:cNvSpPr>
          <p:nvPr>
            <p:ph type="title" idx="4" hasCustomPrompt="1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1" name="Google Shape;951;p27"/>
          <p:cNvSpPr txBox="1">
            <a:spLocks noGrp="1"/>
          </p:cNvSpPr>
          <p:nvPr>
            <p:ph type="subTitle" idx="5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952" name="Google Shape;952;p27"/>
          <p:cNvGrpSpPr/>
          <p:nvPr/>
        </p:nvGrpSpPr>
        <p:grpSpPr>
          <a:xfrm rot="10800000">
            <a:off x="6611267" y="3525019"/>
            <a:ext cx="2532725" cy="1881750"/>
            <a:chOff x="7221517" y="-507956"/>
            <a:chExt cx="2532725" cy="1881750"/>
          </a:xfrm>
        </p:grpSpPr>
        <p:sp>
          <p:nvSpPr>
            <p:cNvPr id="953" name="Google Shape;953;p27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7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7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7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7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7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7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7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" name="Google Shape;963;p27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964" name="Google Shape;964;p27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7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28"/>
          <p:cNvSpPr txBox="1">
            <a:spLocks noGrp="1"/>
          </p:cNvSpPr>
          <p:nvPr>
            <p:ph type="title" hasCustomPrompt="1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6" name="Google Shape;976;p28"/>
          <p:cNvSpPr txBox="1">
            <a:spLocks noGrp="1"/>
          </p:cNvSpPr>
          <p:nvPr>
            <p:ph type="subTitle" idx="1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77" name="Google Shape;977;p28"/>
          <p:cNvSpPr txBox="1">
            <a:spLocks noGrp="1"/>
          </p:cNvSpPr>
          <p:nvPr>
            <p:ph type="subTitle" idx="2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78" name="Google Shape;978;p28"/>
          <p:cNvSpPr txBox="1">
            <a:spLocks noGrp="1"/>
          </p:cNvSpPr>
          <p:nvPr>
            <p:ph type="title" idx="3" hasCustomPrompt="1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9" name="Google Shape;979;p28"/>
          <p:cNvSpPr txBox="1">
            <a:spLocks noGrp="1"/>
          </p:cNvSpPr>
          <p:nvPr>
            <p:ph type="subTitle" idx="4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80" name="Google Shape;980;p28"/>
          <p:cNvSpPr txBox="1">
            <a:spLocks noGrp="1"/>
          </p:cNvSpPr>
          <p:nvPr>
            <p:ph type="subTitle" idx="5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1" name="Google Shape;981;p28"/>
          <p:cNvSpPr txBox="1">
            <a:spLocks noGrp="1"/>
          </p:cNvSpPr>
          <p:nvPr>
            <p:ph type="title" idx="6" hasCustomPrompt="1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2" name="Google Shape;982;p28"/>
          <p:cNvSpPr txBox="1">
            <a:spLocks noGrp="1"/>
          </p:cNvSpPr>
          <p:nvPr>
            <p:ph type="subTitle" idx="7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83" name="Google Shape;983;p28"/>
          <p:cNvSpPr txBox="1">
            <a:spLocks noGrp="1"/>
          </p:cNvSpPr>
          <p:nvPr>
            <p:ph type="subTitle" idx="8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4" name="Google Shape;984;p28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985" name="Google Shape;985;p28"/>
          <p:cNvGrpSpPr/>
          <p:nvPr/>
        </p:nvGrpSpPr>
        <p:grpSpPr>
          <a:xfrm rot="-10638711">
            <a:off x="-2374723" y="-345865"/>
            <a:ext cx="3485299" cy="1363521"/>
            <a:chOff x="5000328" y="4413931"/>
            <a:chExt cx="3485298" cy="1363521"/>
          </a:xfrm>
        </p:grpSpPr>
        <p:grpSp>
          <p:nvGrpSpPr>
            <p:cNvPr id="986" name="Google Shape;986;p28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987" name="Google Shape;987;p28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28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28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28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8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28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28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28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28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6" name="Google Shape;996;p28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8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8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29"/>
          <p:cNvSpPr txBox="1">
            <a:spLocks noGrp="1"/>
          </p:cNvSpPr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01" name="Google Shape;1001;p29"/>
          <p:cNvSpPr txBox="1">
            <a:spLocks noGrp="1"/>
          </p:cNvSpPr>
          <p:nvPr>
            <p:ph type="subTitle" idx="1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2" name="Google Shape;1002;p29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03" name="Google Shape;1003;p29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04" name="Google Shape;1004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05" name="Google Shape;1005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06" name="Google Shape;1006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07" name="Google Shape;1007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08" name="Google Shape;1008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9" name="Google Shape;1009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0" name="Google Shape;1010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1" name="Google Shape;1011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2" name="Google Shape;1012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3" name="Google Shape;1013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4" name="Google Shape;1014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5" name="Google Shape;1015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6" name="Google Shape;1016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7" name="Google Shape;1017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8" name="Google Shape;1018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9" name="Google Shape;1019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0" name="Google Shape;1020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1" name="Google Shape;1021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2" name="Google Shape;1022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3" name="Google Shape;1023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4" name="Google Shape;1024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5" name="Google Shape;1025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6" name="Google Shape;1026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7" name="Google Shape;1027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8" name="Google Shape;1028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9" name="Google Shape;1029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0" name="Google Shape;1030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1" name="Google Shape;1031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2" name="Google Shape;1032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3" name="Google Shape;1033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4" name="Google Shape;1034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36" name="Google Shape;1036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1037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039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44" name="Google Shape;1044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7" name="Google Shape;1047;p29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48" name="Google Shape;1048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49" name="Google Shape;1049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50" name="Google Shape;1050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51" name="Google Shape;1051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52" name="Google Shape;1052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5" name="Google Shape;1055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6" name="Google Shape;1056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" name="Google Shape;1057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" name="Google Shape;1062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3" name="Google Shape;1063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4" name="Google Shape;1064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" name="Google Shape;1065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6" name="Google Shape;1066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" name="Google Shape;1067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8" name="Google Shape;1068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" name="Google Shape;1069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0" name="Google Shape;1070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1" name="Google Shape;1071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2" name="Google Shape;1072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3" name="Google Shape;1073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4" name="Google Shape;1074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5" name="Google Shape;1075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6" name="Google Shape;1076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7" name="Google Shape;1077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8" name="Google Shape;1078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80" name="Google Shape;1080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" name="Google Shape;1081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082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" name="Google Shape;1083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" name="Google Shape;1084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" name="Google Shape;1085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" name="Google Shape;1086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" name="Google Shape;1087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88" name="Google Shape;1088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3" name="Google Shape;1093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4" name="Google Shape;1094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5" name="Google Shape;110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6" name="Google Shape;1116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8" name="Google Shape;1118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19" name="Google Shape;1119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2" name="Google Shape;1122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4" name="Google Shape;1124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3975900" cy="16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94" name="Google Shape;194;p4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195" name="Google Shape;195;p4"/>
            <p:cNvSpPr/>
            <p:nvPr/>
          </p:nvSpPr>
          <p:spPr>
            <a:xfrm rot="10515695" flipH="1">
              <a:off x="8395243" y="733309"/>
              <a:ext cx="650146" cy="721066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rot="10515695" flipH="1">
              <a:off x="9021249" y="726033"/>
              <a:ext cx="650171" cy="721091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rot="10515695" flipH="1">
              <a:off x="8701969" y="187519"/>
              <a:ext cx="650171" cy="721066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rot="10515695" flipH="1">
              <a:off x="8382688" y="-351019"/>
              <a:ext cx="650146" cy="721066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rot="10515695" flipH="1">
              <a:off x="9008695" y="-358246"/>
              <a:ext cx="650196" cy="721041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rot="10515695" flipH="1">
              <a:off x="8988036" y="-202011"/>
              <a:ext cx="57070" cy="57045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rot="10515695" flipH="1">
              <a:off x="9613745" y="157614"/>
              <a:ext cx="57045" cy="57070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rot="10515695" flipH="1">
              <a:off x="9310934" y="707797"/>
              <a:ext cx="57020" cy="57070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" name="Google Shape;1126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7" name="Google Shape;1127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8" name="Google Shape;1128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29" name="Google Shape;1129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0" name="Google Shape;1130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1" name="Google Shape;1131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59" name="Google Shape;1159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7" name="Google Shape;1167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1" name="Google Shape;1171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2" name="Google Shape;1172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3" name="Google Shape;1173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4" name="Google Shape;1174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5" name="Google Shape;1175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3" name="Google Shape;1203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1" name="Google Shape;1211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5" name="Google Shape;1215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" name="Google Shape;1217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8" name="Google Shape;1218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1" name="Google Shape;1221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3" name="Google Shape;1223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subTitle" idx="1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6" name="Google Shape;206;p5"/>
          <p:cNvSpPr txBox="1">
            <a:spLocks noGrp="1"/>
          </p:cNvSpPr>
          <p:nvPr>
            <p:ph type="subTitle" idx="2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7" name="Google Shape;207;p5"/>
          <p:cNvSpPr txBox="1">
            <a:spLocks noGrp="1"/>
          </p:cNvSpPr>
          <p:nvPr>
            <p:ph type="subTitle" idx="3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8" name="Google Shape;208;p5"/>
          <p:cNvSpPr txBox="1">
            <a:spLocks noGrp="1"/>
          </p:cNvSpPr>
          <p:nvPr>
            <p:ph type="subTitle" idx="4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09" name="Google Shape;209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33" name="Google Shape;233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rot="10515604" flipH="1">
              <a:off x="8395233" y="733291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rot="10515604" flipH="1">
              <a:off x="9021238" y="726016"/>
              <a:ext cx="650180" cy="721100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rot="10515604" flipH="1">
              <a:off x="8701958" y="187502"/>
              <a:ext cx="650180" cy="721075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rot="10515604" flipH="1">
              <a:off x="8382677" y="-351036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rot="10515604" flipH="1">
              <a:off x="9008685" y="-358263"/>
              <a:ext cx="650205" cy="721050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rot="10515604" flipH="1">
              <a:off x="8988035" y="-202012"/>
              <a:ext cx="57071" cy="57046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rot="10515604" flipH="1">
              <a:off x="9613745" y="157612"/>
              <a:ext cx="57046" cy="57071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rot="10515604" flipH="1">
              <a:off x="9310934" y="707795"/>
              <a:ext cx="57021" cy="57071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rot="10515604" flipH="1">
            <a:off x="8362734" y="-200629"/>
            <a:ext cx="57046" cy="57046"/>
          </a:xfrm>
          <a:custGeom>
            <a:avLst/>
            <a:gdLst/>
            <a:ahLst/>
            <a:cxnLst/>
            <a:rect l="l" t="t" r="r" b="b"/>
            <a:pathLst>
              <a:path w="2282" h="2282" extrusionOk="0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7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"/>
          <p:cNvSpPr txBox="1">
            <a:spLocks noGrp="1"/>
          </p:cNvSpPr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10"/>
          <p:cNvGrpSpPr/>
          <p:nvPr/>
        </p:nvGrpSpPr>
        <p:grpSpPr>
          <a:xfrm rot="10800000">
            <a:off x="6825617" y="-226461"/>
            <a:ext cx="3485298" cy="1363521"/>
            <a:chOff x="5000328" y="4413931"/>
            <a:chExt cx="3485298" cy="1363521"/>
          </a:xfrm>
        </p:grpSpPr>
        <p:grpSp>
          <p:nvGrpSpPr>
            <p:cNvPr id="430" name="Google Shape;430;p10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431" name="Google Shape;431;p10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0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0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0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0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0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0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0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0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0" name="Google Shape;440;p10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0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transition spd="med">
    <p:push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2" name="Google Shape;1232;p32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32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4" name="Google Shape;1234;p32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35" name="Google Shape;1235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7" name="Google Shape;1237;p32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38" name="Google Shape;1238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0" name="Google Shape;1240;p32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1" name="Google Shape;1241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3" name="Google Shape;1243;p32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p32"/>
          <p:cNvSpPr txBox="1">
            <a:spLocks noGrp="1"/>
          </p:cNvSpPr>
          <p:nvPr>
            <p:ph type="ctrTitle"/>
          </p:nvPr>
        </p:nvSpPr>
        <p:spPr>
          <a:xfrm>
            <a:off x="713225" y="1332900"/>
            <a:ext cx="7033800" cy="177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2"/>
                </a:solidFill>
              </a:rPr>
              <a:t>PI </a:t>
            </a:r>
            <a:r>
              <a:rPr lang="en" sz="5200">
                <a:solidFill>
                  <a:schemeClr val="accent1"/>
                </a:solidFill>
              </a:rPr>
              <a:t>-</a:t>
            </a:r>
            <a:r>
              <a:rPr lang="en" sz="5200">
                <a:solidFill>
                  <a:schemeClr val="dk2"/>
                </a:solidFill>
              </a:rPr>
              <a:t> </a:t>
            </a:r>
            <a:r>
              <a:rPr lang="en" sz="5200"/>
              <a:t>AI MarketPlace</a:t>
            </a:r>
            <a:endParaRPr sz="52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ontserrat"/>
                <a:ea typeface="Montserrat"/>
                <a:cs typeface="Montserrat"/>
                <a:sym typeface="Montserrat"/>
              </a:rPr>
              <a:t>MLodImage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5" name="Google Shape;1245;p32"/>
          <p:cNvSpPr txBox="1">
            <a:spLocks noGrp="1"/>
          </p:cNvSpPr>
          <p:nvPr>
            <p:ph type="subTitle" idx="1"/>
          </p:nvPr>
        </p:nvSpPr>
        <p:spPr>
          <a:xfrm>
            <a:off x="713224" y="3030900"/>
            <a:ext cx="4984883" cy="10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/>
              <a:t>Brigade Wolf</a:t>
            </a:r>
            <a:endParaRPr b="1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A. Petrucci, B. </a:t>
            </a:r>
            <a:r>
              <a:rPr lang="en" dirty="0" err="1"/>
              <a:t>Pasquier</a:t>
            </a:r>
            <a:r>
              <a:rPr lang="en" dirty="0"/>
              <a:t>, T. Michaud, F. Hofmann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16.03.2023</a:t>
            </a:r>
            <a:endParaRPr dirty="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41"/>
          <p:cNvSpPr txBox="1">
            <a:spLocks noGrp="1"/>
          </p:cNvSpPr>
          <p:nvPr>
            <p:ph type="title"/>
          </p:nvPr>
        </p:nvSpPr>
        <p:spPr>
          <a:xfrm>
            <a:off x="2347938" y="14736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MERCI !</a:t>
            </a:r>
            <a:endParaRPr/>
          </a:p>
        </p:txBody>
      </p:sp>
      <p:sp>
        <p:nvSpPr>
          <p:cNvPr id="1575" name="Google Shape;1575;p41"/>
          <p:cNvSpPr txBox="1">
            <a:spLocks noGrp="1"/>
          </p:cNvSpPr>
          <p:nvPr>
            <p:ph type="subTitle" idx="1"/>
          </p:nvPr>
        </p:nvSpPr>
        <p:spPr>
          <a:xfrm>
            <a:off x="2347900" y="25323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2"/>
                </a:solidFill>
              </a:rPr>
              <a:t>DES QUESTIONS ?</a:t>
            </a:r>
            <a:endParaRPr sz="1500" b="1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/>
              <a:t>Lien du repo :</a:t>
            </a:r>
            <a:br>
              <a:rPr lang="en"/>
            </a:br>
            <a:r>
              <a:rPr lang="en"/>
              <a:t>https://github.com/aptrc/MLodImage</a:t>
            </a:r>
            <a:endParaRPr/>
          </a:p>
        </p:txBody>
      </p:sp>
      <p:sp>
        <p:nvSpPr>
          <p:cNvPr id="1576" name="Google Shape;1576;p41"/>
          <p:cNvSpPr txBox="1"/>
          <p:nvPr/>
        </p:nvSpPr>
        <p:spPr>
          <a:xfrm>
            <a:off x="2496150" y="4230975"/>
            <a:ext cx="41517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Please keep this slide for attribution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77" name="Google Shape;1577;p41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41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1099310" y="5512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41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70779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0" name="Google Shape;1580;p41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68372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1" name="Google Shape;1581;p41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2" name="Google Shape;1582;p41"/>
          <p:cNvGrpSpPr/>
          <p:nvPr/>
        </p:nvGrpSpPr>
        <p:grpSpPr>
          <a:xfrm>
            <a:off x="6891975" y="620800"/>
            <a:ext cx="76825" cy="76800"/>
            <a:chOff x="3104875" y="1099400"/>
            <a:chExt cx="76825" cy="76800"/>
          </a:xfrm>
        </p:grpSpPr>
        <p:sp>
          <p:nvSpPr>
            <p:cNvPr id="1583" name="Google Shape;1583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5" name="Google Shape;1585;p41"/>
          <p:cNvGrpSpPr/>
          <p:nvPr/>
        </p:nvGrpSpPr>
        <p:grpSpPr>
          <a:xfrm rot="1891135">
            <a:off x="1399937" y="4106218"/>
            <a:ext cx="76828" cy="76803"/>
            <a:chOff x="3104875" y="1099400"/>
            <a:chExt cx="76825" cy="76800"/>
          </a:xfrm>
        </p:grpSpPr>
        <p:sp>
          <p:nvSpPr>
            <p:cNvPr id="1586" name="Google Shape;1586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8" name="Google Shape;1588;p41"/>
          <p:cNvGrpSpPr/>
          <p:nvPr/>
        </p:nvGrpSpPr>
        <p:grpSpPr>
          <a:xfrm>
            <a:off x="2141475" y="1931863"/>
            <a:ext cx="76825" cy="76800"/>
            <a:chOff x="3104875" y="1099400"/>
            <a:chExt cx="76825" cy="76800"/>
          </a:xfrm>
        </p:grpSpPr>
        <p:sp>
          <p:nvSpPr>
            <p:cNvPr id="1589" name="Google Shape;1589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1" name="Google Shape;1591;p41"/>
          <p:cNvSpPr/>
          <p:nvPr/>
        </p:nvSpPr>
        <p:spPr>
          <a:xfrm>
            <a:off x="1858525" y="3696450"/>
            <a:ext cx="5376600" cy="905400"/>
          </a:xfrm>
          <a:prstGeom prst="rect">
            <a:avLst/>
          </a:prstGeom>
          <a:solidFill>
            <a:srgbClr val="2717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2" name="Google Shape;1592;p41"/>
          <p:cNvSpPr txBox="1">
            <a:spLocks noGrp="1"/>
          </p:cNvSpPr>
          <p:nvPr>
            <p:ph type="subTitle" idx="1"/>
          </p:nvPr>
        </p:nvSpPr>
        <p:spPr>
          <a:xfrm>
            <a:off x="62100" y="4677225"/>
            <a:ext cx="5208000" cy="4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C2C2C2"/>
                </a:solidFill>
              </a:rPr>
              <a:t>Source du template: https://slidesgo.com/theme/artificial-intelligence-ai-technology-project-proposal</a:t>
            </a:r>
            <a:endParaRPr sz="700">
              <a:solidFill>
                <a:srgbClr val="C2C2C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3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</a:t>
            </a:r>
            <a:endParaRPr/>
          </a:p>
        </p:txBody>
      </p:sp>
      <p:sp>
        <p:nvSpPr>
          <p:cNvPr id="1251" name="Google Shape;1251;p33"/>
          <p:cNvSpPr txBox="1">
            <a:spLocks noGrp="1"/>
          </p:cNvSpPr>
          <p:nvPr>
            <p:ph type="subTitle" idx="1"/>
          </p:nvPr>
        </p:nvSpPr>
        <p:spPr>
          <a:xfrm>
            <a:off x="5784727" y="1520950"/>
            <a:ext cx="27684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Objectifs visés par le projet</a:t>
            </a:r>
            <a:endParaRPr/>
          </a:p>
        </p:txBody>
      </p:sp>
      <p:sp>
        <p:nvSpPr>
          <p:cNvPr id="1252" name="Google Shape;1252;p33"/>
          <p:cNvSpPr txBox="1">
            <a:spLocks noGrp="1"/>
          </p:cNvSpPr>
          <p:nvPr>
            <p:ph type="title" idx="2"/>
          </p:nvPr>
        </p:nvSpPr>
        <p:spPr>
          <a:xfrm>
            <a:off x="890575" y="152095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53" name="Google Shape;1253;p33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OBJECTIFS</a:t>
            </a:r>
            <a:endParaRPr sz="1600"/>
          </a:p>
        </p:txBody>
      </p:sp>
      <p:sp>
        <p:nvSpPr>
          <p:cNvPr id="1254" name="Google Shape;1254;p33"/>
          <p:cNvSpPr txBox="1">
            <a:spLocks noGrp="1"/>
          </p:cNvSpPr>
          <p:nvPr>
            <p:ph type="subTitle" idx="4"/>
          </p:nvPr>
        </p:nvSpPr>
        <p:spPr>
          <a:xfrm>
            <a:off x="5784727" y="2154037"/>
            <a:ext cx="27684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Présentation du workflow imaginé</a:t>
            </a:r>
            <a:endParaRPr/>
          </a:p>
        </p:txBody>
      </p:sp>
      <p:sp>
        <p:nvSpPr>
          <p:cNvPr id="1255" name="Google Shape;1255;p33"/>
          <p:cNvSpPr txBox="1">
            <a:spLocks noGrp="1"/>
          </p:cNvSpPr>
          <p:nvPr>
            <p:ph type="title" idx="5"/>
          </p:nvPr>
        </p:nvSpPr>
        <p:spPr>
          <a:xfrm>
            <a:off x="890575" y="215403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56" name="Google Shape;1256;p33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NOTRE IDÉE</a:t>
            </a:r>
            <a:endParaRPr sz="1600"/>
          </a:p>
        </p:txBody>
      </p:sp>
      <p:sp>
        <p:nvSpPr>
          <p:cNvPr id="1257" name="Google Shape;1257;p33"/>
          <p:cNvSpPr txBox="1">
            <a:spLocks noGrp="1"/>
          </p:cNvSpPr>
          <p:nvPr>
            <p:ph type="subTitle" idx="7"/>
          </p:nvPr>
        </p:nvSpPr>
        <p:spPr>
          <a:xfrm>
            <a:off x="5784727" y="2787124"/>
            <a:ext cx="27684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utilisées pour la réalisation du projet</a:t>
            </a:r>
            <a:endParaRPr/>
          </a:p>
        </p:txBody>
      </p:sp>
      <p:sp>
        <p:nvSpPr>
          <p:cNvPr id="1258" name="Google Shape;1258;p33"/>
          <p:cNvSpPr txBox="1">
            <a:spLocks noGrp="1"/>
          </p:cNvSpPr>
          <p:nvPr>
            <p:ph type="title" idx="8"/>
          </p:nvPr>
        </p:nvSpPr>
        <p:spPr>
          <a:xfrm>
            <a:off x="890575" y="278712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59" name="Google Shape;1259;p33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TECHNOLOGIES</a:t>
            </a:r>
            <a:endParaRPr sz="1600"/>
          </a:p>
        </p:txBody>
      </p:sp>
      <p:sp>
        <p:nvSpPr>
          <p:cNvPr id="1260" name="Google Shape;1260;p33"/>
          <p:cNvSpPr txBox="1">
            <a:spLocks noGrp="1"/>
          </p:cNvSpPr>
          <p:nvPr>
            <p:ph type="subTitle" idx="13"/>
          </p:nvPr>
        </p:nvSpPr>
        <p:spPr>
          <a:xfrm>
            <a:off x="5784727" y="3420211"/>
            <a:ext cx="27684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Planning et répartition des tâches</a:t>
            </a:r>
            <a:endParaRPr/>
          </a:p>
        </p:txBody>
      </p:sp>
      <p:sp>
        <p:nvSpPr>
          <p:cNvPr id="1261" name="Google Shape;1261;p33"/>
          <p:cNvSpPr txBox="1">
            <a:spLocks noGrp="1"/>
          </p:cNvSpPr>
          <p:nvPr>
            <p:ph type="title" idx="14"/>
          </p:nvPr>
        </p:nvSpPr>
        <p:spPr>
          <a:xfrm>
            <a:off x="890575" y="342020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62" name="Google Shape;1262;p33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PLAN</a:t>
            </a:r>
            <a:endParaRPr sz="1600"/>
          </a:p>
        </p:txBody>
      </p:sp>
      <p:sp>
        <p:nvSpPr>
          <p:cNvPr id="1263" name="Google Shape;1263;p33"/>
          <p:cNvSpPr txBox="1">
            <a:spLocks noGrp="1"/>
          </p:cNvSpPr>
          <p:nvPr>
            <p:ph type="subTitle" idx="16"/>
          </p:nvPr>
        </p:nvSpPr>
        <p:spPr>
          <a:xfrm>
            <a:off x="5784727" y="4053298"/>
            <a:ext cx="27684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Compétences actuelles et à développer</a:t>
            </a:r>
            <a:endParaRPr/>
          </a:p>
        </p:txBody>
      </p:sp>
      <p:sp>
        <p:nvSpPr>
          <p:cNvPr id="1264" name="Google Shape;1264;p33"/>
          <p:cNvSpPr txBox="1">
            <a:spLocks noGrp="1"/>
          </p:cNvSpPr>
          <p:nvPr>
            <p:ph type="title" idx="17"/>
          </p:nvPr>
        </p:nvSpPr>
        <p:spPr>
          <a:xfrm>
            <a:off x="890575" y="405329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265" name="Google Shape;1265;p33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COMPÉTENCES INDIVIDUELLES</a:t>
            </a:r>
            <a:endParaRPr sz="1600"/>
          </a:p>
        </p:txBody>
      </p:sp>
      <p:grpSp>
        <p:nvGrpSpPr>
          <p:cNvPr id="1266" name="Google Shape;1266;p33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267" name="Google Shape;1267;p3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9" name="Google Shape;1269;p33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270" name="Google Shape;1270;p3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72" name="Google Shape;1272;p33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34"/>
          <p:cNvSpPr txBox="1"/>
          <p:nvPr/>
        </p:nvSpPr>
        <p:spPr>
          <a:xfrm>
            <a:off x="3556150" y="3973150"/>
            <a:ext cx="1875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DevOps</a:t>
            </a:r>
            <a:endParaRPr sz="18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278" name="Google Shape;1278;p34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-703188" y="3645724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9" name="Google Shape;1279;p3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OBJECTIFS</a:t>
            </a:r>
            <a:endParaRPr/>
          </a:p>
        </p:txBody>
      </p:sp>
      <p:sp>
        <p:nvSpPr>
          <p:cNvPr id="1280" name="Google Shape;1280;p34"/>
          <p:cNvSpPr/>
          <p:nvPr/>
        </p:nvSpPr>
        <p:spPr>
          <a:xfrm rot="5400000">
            <a:off x="749138" y="2345650"/>
            <a:ext cx="1494600" cy="1295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1" name="Google Shape;1281;p34"/>
          <p:cNvGrpSpPr/>
          <p:nvPr/>
        </p:nvGrpSpPr>
        <p:grpSpPr>
          <a:xfrm>
            <a:off x="1158327" y="2625664"/>
            <a:ext cx="676221" cy="735371"/>
            <a:chOff x="5417581" y="4001528"/>
            <a:chExt cx="553599" cy="602023"/>
          </a:xfrm>
        </p:grpSpPr>
        <p:sp>
          <p:nvSpPr>
            <p:cNvPr id="1282" name="Google Shape;1282;p34"/>
            <p:cNvSpPr/>
            <p:nvPr/>
          </p:nvSpPr>
          <p:spPr>
            <a:xfrm>
              <a:off x="5840931" y="4132871"/>
              <a:ext cx="120365" cy="120398"/>
            </a:xfrm>
            <a:custGeom>
              <a:avLst/>
              <a:gdLst/>
              <a:ahLst/>
              <a:cxnLst/>
              <a:rect l="l" t="t" r="r" b="b"/>
              <a:pathLst>
                <a:path w="3629" h="3630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3097" y="532"/>
                  </a:lnTo>
                  <a:lnTo>
                    <a:pt x="3097" y="3363"/>
                  </a:lnTo>
                  <a:cubicBezTo>
                    <a:pt x="3097" y="3510"/>
                    <a:pt x="3216" y="3629"/>
                    <a:pt x="3363" y="3629"/>
                  </a:cubicBezTo>
                  <a:cubicBezTo>
                    <a:pt x="3510" y="3629"/>
                    <a:pt x="3629" y="3510"/>
                    <a:pt x="3629" y="3363"/>
                  </a:cubicBezTo>
                  <a:lnTo>
                    <a:pt x="3629" y="267"/>
                  </a:lnTo>
                  <a:cubicBezTo>
                    <a:pt x="3629" y="120"/>
                    <a:pt x="3510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4"/>
            <p:cNvSpPr/>
            <p:nvPr/>
          </p:nvSpPr>
          <p:spPr>
            <a:xfrm>
              <a:off x="5427432" y="4132871"/>
              <a:ext cx="120398" cy="120398"/>
            </a:xfrm>
            <a:custGeom>
              <a:avLst/>
              <a:gdLst/>
              <a:ahLst/>
              <a:cxnLst/>
              <a:rect l="l" t="t" r="r" b="b"/>
              <a:pathLst>
                <a:path w="3630" h="3630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3363"/>
                  </a:lnTo>
                  <a:cubicBezTo>
                    <a:pt x="1" y="3510"/>
                    <a:pt x="120" y="3629"/>
                    <a:pt x="267" y="3629"/>
                  </a:cubicBezTo>
                  <a:cubicBezTo>
                    <a:pt x="413" y="3629"/>
                    <a:pt x="532" y="3510"/>
                    <a:pt x="532" y="3363"/>
                  </a:cubicBezTo>
                  <a:lnTo>
                    <a:pt x="532" y="532"/>
                  </a:lnTo>
                  <a:lnTo>
                    <a:pt x="3363" y="532"/>
                  </a:lnTo>
                  <a:cubicBezTo>
                    <a:pt x="3510" y="532"/>
                    <a:pt x="3629" y="413"/>
                    <a:pt x="3629" y="267"/>
                  </a:cubicBezTo>
                  <a:cubicBezTo>
                    <a:pt x="3629" y="120"/>
                    <a:pt x="3511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4"/>
            <p:cNvSpPr/>
            <p:nvPr/>
          </p:nvSpPr>
          <p:spPr>
            <a:xfrm>
              <a:off x="5427432" y="4483153"/>
              <a:ext cx="120398" cy="120398"/>
            </a:xfrm>
            <a:custGeom>
              <a:avLst/>
              <a:gdLst/>
              <a:ahLst/>
              <a:cxnLst/>
              <a:rect l="l" t="t" r="r" b="b"/>
              <a:pathLst>
                <a:path w="3630" h="3630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3363"/>
                  </a:lnTo>
                  <a:cubicBezTo>
                    <a:pt x="1" y="3510"/>
                    <a:pt x="120" y="3629"/>
                    <a:pt x="267" y="3629"/>
                  </a:cubicBezTo>
                  <a:lnTo>
                    <a:pt x="3363" y="3629"/>
                  </a:lnTo>
                  <a:cubicBezTo>
                    <a:pt x="3511" y="3629"/>
                    <a:pt x="3629" y="3510"/>
                    <a:pt x="3629" y="3363"/>
                  </a:cubicBezTo>
                  <a:cubicBezTo>
                    <a:pt x="3629" y="3216"/>
                    <a:pt x="3510" y="3097"/>
                    <a:pt x="3363" y="3097"/>
                  </a:cubicBezTo>
                  <a:lnTo>
                    <a:pt x="532" y="3097"/>
                  </a:lnTo>
                  <a:lnTo>
                    <a:pt x="532" y="267"/>
                  </a:lnTo>
                  <a:cubicBezTo>
                    <a:pt x="532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4"/>
            <p:cNvSpPr/>
            <p:nvPr/>
          </p:nvSpPr>
          <p:spPr>
            <a:xfrm>
              <a:off x="5427432" y="4086337"/>
              <a:ext cx="176982" cy="54527"/>
            </a:xfrm>
            <a:custGeom>
              <a:avLst/>
              <a:gdLst/>
              <a:ahLst/>
              <a:cxnLst/>
              <a:rect l="l" t="t" r="r" b="b"/>
              <a:pathLst>
                <a:path w="5336" h="1644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3986" y="532"/>
                  </a:lnTo>
                  <a:cubicBezTo>
                    <a:pt x="4008" y="533"/>
                    <a:pt x="4052" y="554"/>
                    <a:pt x="4065" y="569"/>
                  </a:cubicBezTo>
                  <a:lnTo>
                    <a:pt x="4826" y="1542"/>
                  </a:lnTo>
                  <a:cubicBezTo>
                    <a:pt x="4879" y="1609"/>
                    <a:pt x="4957" y="1644"/>
                    <a:pt x="5036" y="1644"/>
                  </a:cubicBezTo>
                  <a:cubicBezTo>
                    <a:pt x="5093" y="1644"/>
                    <a:pt x="5151" y="1625"/>
                    <a:pt x="5200" y="1587"/>
                  </a:cubicBezTo>
                  <a:cubicBezTo>
                    <a:pt x="5315" y="1497"/>
                    <a:pt x="5336" y="1330"/>
                    <a:pt x="5245" y="1215"/>
                  </a:cubicBezTo>
                  <a:lnTo>
                    <a:pt x="4484" y="242"/>
                  </a:lnTo>
                  <a:cubicBezTo>
                    <a:pt x="4372" y="100"/>
                    <a:pt x="4169" y="0"/>
                    <a:pt x="39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4"/>
            <p:cNvSpPr/>
            <p:nvPr/>
          </p:nvSpPr>
          <p:spPr>
            <a:xfrm>
              <a:off x="5612075" y="4158476"/>
              <a:ext cx="38541" cy="41493"/>
            </a:xfrm>
            <a:custGeom>
              <a:avLst/>
              <a:gdLst/>
              <a:ahLst/>
              <a:cxnLst/>
              <a:rect l="l" t="t" r="r" b="b"/>
              <a:pathLst>
                <a:path w="1162" h="1251" extrusionOk="0">
                  <a:moveTo>
                    <a:pt x="300" y="1"/>
                  </a:moveTo>
                  <a:cubicBezTo>
                    <a:pt x="243" y="1"/>
                    <a:pt x="186" y="19"/>
                    <a:pt x="137" y="57"/>
                  </a:cubicBezTo>
                  <a:cubicBezTo>
                    <a:pt x="21" y="148"/>
                    <a:pt x="1" y="315"/>
                    <a:pt x="91" y="431"/>
                  </a:cubicBezTo>
                  <a:lnTo>
                    <a:pt x="653" y="1148"/>
                  </a:lnTo>
                  <a:cubicBezTo>
                    <a:pt x="705" y="1215"/>
                    <a:pt x="783" y="1250"/>
                    <a:pt x="862" y="1250"/>
                  </a:cubicBezTo>
                  <a:cubicBezTo>
                    <a:pt x="920" y="1250"/>
                    <a:pt x="977" y="1232"/>
                    <a:pt x="1026" y="1194"/>
                  </a:cubicBezTo>
                  <a:cubicBezTo>
                    <a:pt x="1141" y="1103"/>
                    <a:pt x="1162" y="936"/>
                    <a:pt x="1072" y="820"/>
                  </a:cubicBezTo>
                  <a:lnTo>
                    <a:pt x="510" y="102"/>
                  </a:lnTo>
                  <a:cubicBezTo>
                    <a:pt x="458" y="36"/>
                    <a:pt x="37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4"/>
            <p:cNvSpPr/>
            <p:nvPr/>
          </p:nvSpPr>
          <p:spPr>
            <a:xfrm>
              <a:off x="5427432" y="4055127"/>
              <a:ext cx="112239" cy="17678"/>
            </a:xfrm>
            <a:custGeom>
              <a:avLst/>
              <a:gdLst/>
              <a:ahLst/>
              <a:cxnLst/>
              <a:rect l="l" t="t" r="r" b="b"/>
              <a:pathLst>
                <a:path w="3384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3118" y="532"/>
                  </a:lnTo>
                  <a:cubicBezTo>
                    <a:pt x="3265" y="532"/>
                    <a:pt x="3384" y="413"/>
                    <a:pt x="3384" y="266"/>
                  </a:cubicBezTo>
                  <a:cubicBezTo>
                    <a:pt x="3384" y="120"/>
                    <a:pt x="3265" y="1"/>
                    <a:pt x="3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4"/>
            <p:cNvSpPr/>
            <p:nvPr/>
          </p:nvSpPr>
          <p:spPr>
            <a:xfrm>
              <a:off x="5427432" y="4026337"/>
              <a:ext cx="112239" cy="17678"/>
            </a:xfrm>
            <a:custGeom>
              <a:avLst/>
              <a:gdLst/>
              <a:ahLst/>
              <a:cxnLst/>
              <a:rect l="l" t="t" r="r" b="b"/>
              <a:pathLst>
                <a:path w="3384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3118" y="533"/>
                  </a:lnTo>
                  <a:cubicBezTo>
                    <a:pt x="3265" y="533"/>
                    <a:pt x="3384" y="414"/>
                    <a:pt x="3384" y="267"/>
                  </a:cubicBezTo>
                  <a:cubicBezTo>
                    <a:pt x="3384" y="120"/>
                    <a:pt x="3265" y="1"/>
                    <a:pt x="3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4"/>
            <p:cNvSpPr/>
            <p:nvPr/>
          </p:nvSpPr>
          <p:spPr>
            <a:xfrm>
              <a:off x="5417581" y="4209554"/>
              <a:ext cx="553599" cy="146501"/>
            </a:xfrm>
            <a:custGeom>
              <a:avLst/>
              <a:gdLst/>
              <a:ahLst/>
              <a:cxnLst/>
              <a:rect l="l" t="t" r="r" b="b"/>
              <a:pathLst>
                <a:path w="16691" h="4417" extrusionOk="0">
                  <a:moveTo>
                    <a:pt x="8345" y="1"/>
                  </a:moveTo>
                  <a:cubicBezTo>
                    <a:pt x="5045" y="1"/>
                    <a:pt x="1959" y="1493"/>
                    <a:pt x="88" y="3991"/>
                  </a:cubicBezTo>
                  <a:cubicBezTo>
                    <a:pt x="1" y="4109"/>
                    <a:pt x="25" y="4275"/>
                    <a:pt x="143" y="4363"/>
                  </a:cubicBezTo>
                  <a:cubicBezTo>
                    <a:pt x="190" y="4399"/>
                    <a:pt x="246" y="4417"/>
                    <a:pt x="301" y="4417"/>
                  </a:cubicBezTo>
                  <a:cubicBezTo>
                    <a:pt x="382" y="4417"/>
                    <a:pt x="462" y="4380"/>
                    <a:pt x="514" y="4310"/>
                  </a:cubicBezTo>
                  <a:cubicBezTo>
                    <a:pt x="2284" y="1944"/>
                    <a:pt x="5212" y="533"/>
                    <a:pt x="8345" y="533"/>
                  </a:cubicBezTo>
                  <a:cubicBezTo>
                    <a:pt x="11479" y="533"/>
                    <a:pt x="14406" y="1944"/>
                    <a:pt x="16176" y="4310"/>
                  </a:cubicBezTo>
                  <a:cubicBezTo>
                    <a:pt x="16229" y="4379"/>
                    <a:pt x="16309" y="4416"/>
                    <a:pt x="16390" y="4416"/>
                  </a:cubicBezTo>
                  <a:cubicBezTo>
                    <a:pt x="16445" y="4416"/>
                    <a:pt x="16501" y="4398"/>
                    <a:pt x="16549" y="4363"/>
                  </a:cubicBezTo>
                  <a:cubicBezTo>
                    <a:pt x="16666" y="4275"/>
                    <a:pt x="16691" y="4109"/>
                    <a:pt x="16602" y="3991"/>
                  </a:cubicBezTo>
                  <a:cubicBezTo>
                    <a:pt x="14733" y="1493"/>
                    <a:pt x="11645" y="1"/>
                    <a:pt x="8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4"/>
            <p:cNvSpPr/>
            <p:nvPr/>
          </p:nvSpPr>
          <p:spPr>
            <a:xfrm>
              <a:off x="5620234" y="4311976"/>
              <a:ext cx="157877" cy="157048"/>
            </a:xfrm>
            <a:custGeom>
              <a:avLst/>
              <a:gdLst/>
              <a:ahLst/>
              <a:cxnLst/>
              <a:rect l="l" t="t" r="r" b="b"/>
              <a:pathLst>
                <a:path w="4760" h="4735" extrusionOk="0">
                  <a:moveTo>
                    <a:pt x="3584" y="3055"/>
                  </a:moveTo>
                  <a:cubicBezTo>
                    <a:pt x="3863" y="3055"/>
                    <a:pt x="4088" y="3281"/>
                    <a:pt x="4088" y="3559"/>
                  </a:cubicBezTo>
                  <a:cubicBezTo>
                    <a:pt x="4088" y="3837"/>
                    <a:pt x="3863" y="4063"/>
                    <a:pt x="3584" y="4063"/>
                  </a:cubicBezTo>
                  <a:cubicBezTo>
                    <a:pt x="3306" y="4063"/>
                    <a:pt x="3080" y="3837"/>
                    <a:pt x="3080" y="3559"/>
                  </a:cubicBezTo>
                  <a:cubicBezTo>
                    <a:pt x="3080" y="3281"/>
                    <a:pt x="3306" y="3055"/>
                    <a:pt x="3584" y="3055"/>
                  </a:cubicBezTo>
                  <a:close/>
                  <a:moveTo>
                    <a:pt x="3324" y="0"/>
                  </a:moveTo>
                  <a:cubicBezTo>
                    <a:pt x="3238" y="0"/>
                    <a:pt x="3154" y="22"/>
                    <a:pt x="3080" y="64"/>
                  </a:cubicBezTo>
                  <a:cubicBezTo>
                    <a:pt x="2922" y="153"/>
                    <a:pt x="2826" y="322"/>
                    <a:pt x="2829" y="503"/>
                  </a:cubicBezTo>
                  <a:cubicBezTo>
                    <a:pt x="2838" y="1042"/>
                    <a:pt x="2627" y="1595"/>
                    <a:pt x="2252" y="2021"/>
                  </a:cubicBezTo>
                  <a:cubicBezTo>
                    <a:pt x="2154" y="2131"/>
                    <a:pt x="2164" y="2298"/>
                    <a:pt x="2274" y="2396"/>
                  </a:cubicBezTo>
                  <a:cubicBezTo>
                    <a:pt x="2325" y="2441"/>
                    <a:pt x="2388" y="2463"/>
                    <a:pt x="2450" y="2463"/>
                  </a:cubicBezTo>
                  <a:cubicBezTo>
                    <a:pt x="2524" y="2463"/>
                    <a:pt x="2597" y="2432"/>
                    <a:pt x="2649" y="2373"/>
                  </a:cubicBezTo>
                  <a:cubicBezTo>
                    <a:pt x="3104" y="1860"/>
                    <a:pt x="3354" y="1220"/>
                    <a:pt x="3361" y="563"/>
                  </a:cubicBezTo>
                  <a:cubicBezTo>
                    <a:pt x="3906" y="933"/>
                    <a:pt x="4228" y="1543"/>
                    <a:pt x="4228" y="2210"/>
                  </a:cubicBezTo>
                  <a:cubicBezTo>
                    <a:pt x="4228" y="2379"/>
                    <a:pt x="4207" y="2544"/>
                    <a:pt x="4167" y="2703"/>
                  </a:cubicBezTo>
                  <a:cubicBezTo>
                    <a:pt x="4000" y="2590"/>
                    <a:pt x="3800" y="2523"/>
                    <a:pt x="3584" y="2523"/>
                  </a:cubicBezTo>
                  <a:cubicBezTo>
                    <a:pt x="3013" y="2523"/>
                    <a:pt x="2548" y="2988"/>
                    <a:pt x="2548" y="3559"/>
                  </a:cubicBezTo>
                  <a:cubicBezTo>
                    <a:pt x="2548" y="3775"/>
                    <a:pt x="2615" y="3975"/>
                    <a:pt x="2728" y="4141"/>
                  </a:cubicBezTo>
                  <a:cubicBezTo>
                    <a:pt x="2570" y="4181"/>
                    <a:pt x="2406" y="4203"/>
                    <a:pt x="2235" y="4203"/>
                  </a:cubicBezTo>
                  <a:cubicBezTo>
                    <a:pt x="1569" y="4203"/>
                    <a:pt x="958" y="3879"/>
                    <a:pt x="588" y="3334"/>
                  </a:cubicBezTo>
                  <a:cubicBezTo>
                    <a:pt x="819" y="3332"/>
                    <a:pt x="1051" y="3298"/>
                    <a:pt x="1279" y="3234"/>
                  </a:cubicBezTo>
                  <a:cubicBezTo>
                    <a:pt x="1421" y="3195"/>
                    <a:pt x="1503" y="3049"/>
                    <a:pt x="1464" y="2907"/>
                  </a:cubicBezTo>
                  <a:cubicBezTo>
                    <a:pt x="1431" y="2789"/>
                    <a:pt x="1324" y="2712"/>
                    <a:pt x="1207" y="2712"/>
                  </a:cubicBezTo>
                  <a:cubicBezTo>
                    <a:pt x="1183" y="2712"/>
                    <a:pt x="1159" y="2716"/>
                    <a:pt x="1136" y="2722"/>
                  </a:cubicBezTo>
                  <a:cubicBezTo>
                    <a:pt x="946" y="2776"/>
                    <a:pt x="753" y="2802"/>
                    <a:pt x="564" y="2802"/>
                  </a:cubicBezTo>
                  <a:lnTo>
                    <a:pt x="521" y="2802"/>
                  </a:lnTo>
                  <a:cubicBezTo>
                    <a:pt x="342" y="2802"/>
                    <a:pt x="177" y="2899"/>
                    <a:pt x="89" y="3055"/>
                  </a:cubicBezTo>
                  <a:cubicBezTo>
                    <a:pt x="0" y="3213"/>
                    <a:pt x="5" y="3407"/>
                    <a:pt x="102" y="3560"/>
                  </a:cubicBezTo>
                  <a:cubicBezTo>
                    <a:pt x="565" y="4295"/>
                    <a:pt x="1362" y="4735"/>
                    <a:pt x="2236" y="4735"/>
                  </a:cubicBezTo>
                  <a:cubicBezTo>
                    <a:pt x="2587" y="4735"/>
                    <a:pt x="2922" y="4662"/>
                    <a:pt x="3227" y="4531"/>
                  </a:cubicBezTo>
                  <a:cubicBezTo>
                    <a:pt x="3339" y="4572"/>
                    <a:pt x="3459" y="4595"/>
                    <a:pt x="3585" y="4595"/>
                  </a:cubicBezTo>
                  <a:cubicBezTo>
                    <a:pt x="4156" y="4595"/>
                    <a:pt x="4620" y="4130"/>
                    <a:pt x="4620" y="3559"/>
                  </a:cubicBezTo>
                  <a:cubicBezTo>
                    <a:pt x="4620" y="3433"/>
                    <a:pt x="4599" y="3312"/>
                    <a:pt x="4557" y="3201"/>
                  </a:cubicBezTo>
                  <a:cubicBezTo>
                    <a:pt x="4688" y="2897"/>
                    <a:pt x="4760" y="2562"/>
                    <a:pt x="4760" y="2210"/>
                  </a:cubicBezTo>
                  <a:cubicBezTo>
                    <a:pt x="4760" y="1336"/>
                    <a:pt x="4322" y="538"/>
                    <a:pt x="3586" y="76"/>
                  </a:cubicBezTo>
                  <a:cubicBezTo>
                    <a:pt x="3508" y="26"/>
                    <a:pt x="3417" y="0"/>
                    <a:pt x="3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4"/>
            <p:cNvSpPr/>
            <p:nvPr/>
          </p:nvSpPr>
          <p:spPr>
            <a:xfrm>
              <a:off x="5617282" y="4308195"/>
              <a:ext cx="74826" cy="74793"/>
            </a:xfrm>
            <a:custGeom>
              <a:avLst/>
              <a:gdLst/>
              <a:ahLst/>
              <a:cxnLst/>
              <a:rect l="l" t="t" r="r" b="b"/>
              <a:pathLst>
                <a:path w="2256" h="2255" extrusionOk="0">
                  <a:moveTo>
                    <a:pt x="1128" y="531"/>
                  </a:moveTo>
                  <a:cubicBezTo>
                    <a:pt x="1457" y="531"/>
                    <a:pt x="1724" y="799"/>
                    <a:pt x="1724" y="1128"/>
                  </a:cubicBezTo>
                  <a:cubicBezTo>
                    <a:pt x="1724" y="1456"/>
                    <a:pt x="1457" y="1723"/>
                    <a:pt x="1128" y="1723"/>
                  </a:cubicBezTo>
                  <a:cubicBezTo>
                    <a:pt x="800" y="1723"/>
                    <a:pt x="533" y="1456"/>
                    <a:pt x="533" y="1128"/>
                  </a:cubicBezTo>
                  <a:cubicBezTo>
                    <a:pt x="533" y="799"/>
                    <a:pt x="800" y="531"/>
                    <a:pt x="1128" y="531"/>
                  </a:cubicBezTo>
                  <a:close/>
                  <a:moveTo>
                    <a:pt x="1128" y="0"/>
                  </a:moveTo>
                  <a:cubicBezTo>
                    <a:pt x="506" y="0"/>
                    <a:pt x="1" y="505"/>
                    <a:pt x="1" y="1128"/>
                  </a:cubicBezTo>
                  <a:cubicBezTo>
                    <a:pt x="1" y="1749"/>
                    <a:pt x="506" y="2255"/>
                    <a:pt x="1128" y="2255"/>
                  </a:cubicBezTo>
                  <a:cubicBezTo>
                    <a:pt x="1749" y="2255"/>
                    <a:pt x="2255" y="1749"/>
                    <a:pt x="2255" y="1128"/>
                  </a:cubicBezTo>
                  <a:cubicBezTo>
                    <a:pt x="2255" y="505"/>
                    <a:pt x="1749" y="0"/>
                    <a:pt x="1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4"/>
            <p:cNvSpPr/>
            <p:nvPr/>
          </p:nvSpPr>
          <p:spPr>
            <a:xfrm>
              <a:off x="5457249" y="4520400"/>
              <a:ext cx="52670" cy="52703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1056" y="533"/>
                  </a:moveTo>
                  <a:lnTo>
                    <a:pt x="1056" y="1056"/>
                  </a:lnTo>
                  <a:lnTo>
                    <a:pt x="531" y="1056"/>
                  </a:lnTo>
                  <a:lnTo>
                    <a:pt x="531" y="533"/>
                  </a:lnTo>
                  <a:close/>
                  <a:moveTo>
                    <a:pt x="443" y="1"/>
                  </a:moveTo>
                  <a:cubicBezTo>
                    <a:pt x="198" y="1"/>
                    <a:pt x="0" y="199"/>
                    <a:pt x="0" y="443"/>
                  </a:cubicBezTo>
                  <a:lnTo>
                    <a:pt x="0" y="1145"/>
                  </a:lnTo>
                  <a:cubicBezTo>
                    <a:pt x="0" y="1389"/>
                    <a:pt x="198" y="1588"/>
                    <a:pt x="443" y="1588"/>
                  </a:cubicBezTo>
                  <a:lnTo>
                    <a:pt x="1144" y="1588"/>
                  </a:lnTo>
                  <a:cubicBezTo>
                    <a:pt x="1388" y="1588"/>
                    <a:pt x="1587" y="1390"/>
                    <a:pt x="1587" y="1145"/>
                  </a:cubicBezTo>
                  <a:lnTo>
                    <a:pt x="1587" y="443"/>
                  </a:lnTo>
                  <a:cubicBezTo>
                    <a:pt x="1587" y="199"/>
                    <a:pt x="1388" y="1"/>
                    <a:pt x="1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4"/>
            <p:cNvSpPr/>
            <p:nvPr/>
          </p:nvSpPr>
          <p:spPr>
            <a:xfrm>
              <a:off x="5514131" y="4520400"/>
              <a:ext cx="52703" cy="52703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1056" y="533"/>
                  </a:moveTo>
                  <a:lnTo>
                    <a:pt x="1056" y="1056"/>
                  </a:lnTo>
                  <a:lnTo>
                    <a:pt x="533" y="1056"/>
                  </a:lnTo>
                  <a:lnTo>
                    <a:pt x="533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45"/>
                  </a:lnTo>
                  <a:cubicBezTo>
                    <a:pt x="1" y="1389"/>
                    <a:pt x="199" y="1588"/>
                    <a:pt x="443" y="1588"/>
                  </a:cubicBezTo>
                  <a:lnTo>
                    <a:pt x="1144" y="1588"/>
                  </a:lnTo>
                  <a:cubicBezTo>
                    <a:pt x="1389" y="1588"/>
                    <a:pt x="1588" y="1390"/>
                    <a:pt x="1588" y="1145"/>
                  </a:cubicBezTo>
                  <a:lnTo>
                    <a:pt x="1588" y="443"/>
                  </a:lnTo>
                  <a:cubicBezTo>
                    <a:pt x="1588" y="199"/>
                    <a:pt x="1389" y="1"/>
                    <a:pt x="1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4"/>
            <p:cNvSpPr/>
            <p:nvPr/>
          </p:nvSpPr>
          <p:spPr>
            <a:xfrm>
              <a:off x="5839604" y="4001528"/>
              <a:ext cx="121692" cy="65008"/>
            </a:xfrm>
            <a:custGeom>
              <a:avLst/>
              <a:gdLst/>
              <a:ahLst/>
              <a:cxnLst/>
              <a:rect l="l" t="t" r="r" b="b"/>
              <a:pathLst>
                <a:path w="3669" h="1960" extrusionOk="0">
                  <a:moveTo>
                    <a:pt x="2524" y="0"/>
                  </a:moveTo>
                  <a:cubicBezTo>
                    <a:pt x="2377" y="0"/>
                    <a:pt x="2258" y="120"/>
                    <a:pt x="2258" y="266"/>
                  </a:cubicBezTo>
                  <a:lnTo>
                    <a:pt x="2258" y="1428"/>
                  </a:lnTo>
                  <a:lnTo>
                    <a:pt x="1910" y="1428"/>
                  </a:lnTo>
                  <a:lnTo>
                    <a:pt x="1910" y="826"/>
                  </a:lnTo>
                  <a:cubicBezTo>
                    <a:pt x="1910" y="679"/>
                    <a:pt x="1791" y="560"/>
                    <a:pt x="1644" y="560"/>
                  </a:cubicBezTo>
                  <a:cubicBezTo>
                    <a:pt x="1497" y="560"/>
                    <a:pt x="1378" y="679"/>
                    <a:pt x="1378" y="826"/>
                  </a:cubicBezTo>
                  <a:lnTo>
                    <a:pt x="1378" y="1428"/>
                  </a:lnTo>
                  <a:lnTo>
                    <a:pt x="1030" y="1428"/>
                  </a:lnTo>
                  <a:lnTo>
                    <a:pt x="1030" y="1230"/>
                  </a:lnTo>
                  <a:cubicBezTo>
                    <a:pt x="1030" y="1084"/>
                    <a:pt x="912" y="965"/>
                    <a:pt x="765" y="965"/>
                  </a:cubicBezTo>
                  <a:cubicBezTo>
                    <a:pt x="618" y="965"/>
                    <a:pt x="499" y="1085"/>
                    <a:pt x="499" y="1230"/>
                  </a:cubicBezTo>
                  <a:lnTo>
                    <a:pt x="499" y="1428"/>
                  </a:lnTo>
                  <a:lnTo>
                    <a:pt x="266" y="1428"/>
                  </a:lnTo>
                  <a:cubicBezTo>
                    <a:pt x="119" y="1428"/>
                    <a:pt x="0" y="1547"/>
                    <a:pt x="0" y="1694"/>
                  </a:cubicBezTo>
                  <a:cubicBezTo>
                    <a:pt x="0" y="1840"/>
                    <a:pt x="119" y="1959"/>
                    <a:pt x="266" y="1959"/>
                  </a:cubicBezTo>
                  <a:lnTo>
                    <a:pt x="3404" y="1959"/>
                  </a:lnTo>
                  <a:cubicBezTo>
                    <a:pt x="3543" y="1959"/>
                    <a:pt x="3655" y="1854"/>
                    <a:pt x="3668" y="1718"/>
                  </a:cubicBezTo>
                  <a:cubicBezTo>
                    <a:pt x="3669" y="1710"/>
                    <a:pt x="3669" y="1702"/>
                    <a:pt x="3669" y="1694"/>
                  </a:cubicBezTo>
                  <a:lnTo>
                    <a:pt x="3669" y="574"/>
                  </a:lnTo>
                  <a:cubicBezTo>
                    <a:pt x="3669" y="429"/>
                    <a:pt x="3550" y="309"/>
                    <a:pt x="3403" y="309"/>
                  </a:cubicBezTo>
                  <a:cubicBezTo>
                    <a:pt x="3256" y="309"/>
                    <a:pt x="3137" y="429"/>
                    <a:pt x="3137" y="575"/>
                  </a:cubicBezTo>
                  <a:lnTo>
                    <a:pt x="3137" y="1428"/>
                  </a:lnTo>
                  <a:lnTo>
                    <a:pt x="2790" y="1428"/>
                  </a:lnTo>
                  <a:lnTo>
                    <a:pt x="2790" y="266"/>
                  </a:lnTo>
                  <a:cubicBezTo>
                    <a:pt x="2790" y="120"/>
                    <a:pt x="2671" y="0"/>
                    <a:pt x="2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4"/>
            <p:cNvSpPr/>
            <p:nvPr/>
          </p:nvSpPr>
          <p:spPr>
            <a:xfrm>
              <a:off x="5870019" y="4089057"/>
              <a:ext cx="17711" cy="17678"/>
            </a:xfrm>
            <a:custGeom>
              <a:avLst/>
              <a:gdLst/>
              <a:ahLst/>
              <a:cxnLst/>
              <a:rect l="l" t="t" r="r" b="b"/>
              <a:pathLst>
                <a:path w="534" h="533" extrusionOk="0">
                  <a:moveTo>
                    <a:pt x="266" y="0"/>
                  </a:moveTo>
                  <a:cubicBezTo>
                    <a:pt x="196" y="0"/>
                    <a:pt x="127" y="29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3" y="196"/>
                    <a:pt x="504" y="127"/>
                    <a:pt x="454" y="78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4"/>
            <p:cNvSpPr/>
            <p:nvPr/>
          </p:nvSpPr>
          <p:spPr>
            <a:xfrm>
              <a:off x="5906835" y="4089057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0"/>
                  </a:moveTo>
                  <a:cubicBezTo>
                    <a:pt x="196" y="0"/>
                    <a:pt x="127" y="29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8" y="503"/>
                    <a:pt x="196" y="532"/>
                    <a:pt x="266" y="532"/>
                  </a:cubicBezTo>
                  <a:cubicBezTo>
                    <a:pt x="337" y="532"/>
                    <a:pt x="405" y="503"/>
                    <a:pt x="455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5" y="78"/>
                  </a:cubicBezTo>
                  <a:cubicBezTo>
                    <a:pt x="405" y="29"/>
                    <a:pt x="337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4"/>
            <p:cNvSpPr/>
            <p:nvPr/>
          </p:nvSpPr>
          <p:spPr>
            <a:xfrm>
              <a:off x="5943617" y="408905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0"/>
                  </a:moveTo>
                  <a:cubicBezTo>
                    <a:pt x="197" y="0"/>
                    <a:pt x="129" y="29"/>
                    <a:pt x="79" y="78"/>
                  </a:cubicBezTo>
                  <a:cubicBezTo>
                    <a:pt x="30" y="127"/>
                    <a:pt x="1" y="196"/>
                    <a:pt x="1" y="266"/>
                  </a:cubicBezTo>
                  <a:cubicBezTo>
                    <a:pt x="1" y="336"/>
                    <a:pt x="30" y="405"/>
                    <a:pt x="79" y="454"/>
                  </a:cubicBezTo>
                  <a:cubicBezTo>
                    <a:pt x="128" y="503"/>
                    <a:pt x="197" y="532"/>
                    <a:pt x="267" y="532"/>
                  </a:cubicBezTo>
                  <a:cubicBezTo>
                    <a:pt x="338" y="532"/>
                    <a:pt x="406" y="503"/>
                    <a:pt x="456" y="454"/>
                  </a:cubicBezTo>
                  <a:cubicBezTo>
                    <a:pt x="505" y="405"/>
                    <a:pt x="533" y="336"/>
                    <a:pt x="533" y="266"/>
                  </a:cubicBezTo>
                  <a:cubicBezTo>
                    <a:pt x="533" y="196"/>
                    <a:pt x="504" y="127"/>
                    <a:pt x="456" y="78"/>
                  </a:cubicBezTo>
                  <a:cubicBezTo>
                    <a:pt x="406" y="29"/>
                    <a:pt x="337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4"/>
            <p:cNvSpPr/>
            <p:nvPr/>
          </p:nvSpPr>
          <p:spPr>
            <a:xfrm>
              <a:off x="5439405" y="4243717"/>
              <a:ext cx="521891" cy="283118"/>
            </a:xfrm>
            <a:custGeom>
              <a:avLst/>
              <a:gdLst/>
              <a:ahLst/>
              <a:cxnLst/>
              <a:rect l="l" t="t" r="r" b="b"/>
              <a:pathLst>
                <a:path w="15735" h="8536" extrusionOk="0">
                  <a:moveTo>
                    <a:pt x="9236" y="672"/>
                  </a:moveTo>
                  <a:lnTo>
                    <a:pt x="9236" y="672"/>
                  </a:lnTo>
                  <a:cubicBezTo>
                    <a:pt x="11475" y="1079"/>
                    <a:pt x="13485" y="2359"/>
                    <a:pt x="14805" y="4268"/>
                  </a:cubicBezTo>
                  <a:cubicBezTo>
                    <a:pt x="14158" y="5203"/>
                    <a:pt x="13346" y="5987"/>
                    <a:pt x="12422" y="6591"/>
                  </a:cubicBezTo>
                  <a:lnTo>
                    <a:pt x="11930" y="5982"/>
                  </a:lnTo>
                  <a:cubicBezTo>
                    <a:pt x="11877" y="5918"/>
                    <a:pt x="11800" y="5884"/>
                    <a:pt x="11723" y="5884"/>
                  </a:cubicBezTo>
                  <a:cubicBezTo>
                    <a:pt x="11664" y="5884"/>
                    <a:pt x="11605" y="5903"/>
                    <a:pt x="11556" y="5942"/>
                  </a:cubicBezTo>
                  <a:cubicBezTo>
                    <a:pt x="11441" y="6035"/>
                    <a:pt x="11424" y="6202"/>
                    <a:pt x="11516" y="6316"/>
                  </a:cubicBezTo>
                  <a:lnTo>
                    <a:pt x="11964" y="6872"/>
                  </a:lnTo>
                  <a:cubicBezTo>
                    <a:pt x="11123" y="7350"/>
                    <a:pt x="10203" y="7687"/>
                    <a:pt x="9241" y="7862"/>
                  </a:cubicBezTo>
                  <a:cubicBezTo>
                    <a:pt x="10630" y="7261"/>
                    <a:pt x="11604" y="5876"/>
                    <a:pt x="11604" y="4268"/>
                  </a:cubicBezTo>
                  <a:cubicBezTo>
                    <a:pt x="11604" y="3901"/>
                    <a:pt x="11554" y="3538"/>
                    <a:pt x="11453" y="3189"/>
                  </a:cubicBezTo>
                  <a:cubicBezTo>
                    <a:pt x="11420" y="3073"/>
                    <a:pt x="11314" y="2996"/>
                    <a:pt x="11199" y="2996"/>
                  </a:cubicBezTo>
                  <a:cubicBezTo>
                    <a:pt x="11174" y="2996"/>
                    <a:pt x="11150" y="3000"/>
                    <a:pt x="11125" y="3007"/>
                  </a:cubicBezTo>
                  <a:cubicBezTo>
                    <a:pt x="10984" y="3047"/>
                    <a:pt x="10902" y="3194"/>
                    <a:pt x="10943" y="3335"/>
                  </a:cubicBezTo>
                  <a:cubicBezTo>
                    <a:pt x="11029" y="3637"/>
                    <a:pt x="11072" y="3951"/>
                    <a:pt x="11072" y="4268"/>
                  </a:cubicBezTo>
                  <a:cubicBezTo>
                    <a:pt x="11072" y="6134"/>
                    <a:pt x="9554" y="7653"/>
                    <a:pt x="7688" y="7653"/>
                  </a:cubicBezTo>
                  <a:cubicBezTo>
                    <a:pt x="5822" y="7653"/>
                    <a:pt x="4303" y="6134"/>
                    <a:pt x="4303" y="4268"/>
                  </a:cubicBezTo>
                  <a:cubicBezTo>
                    <a:pt x="4303" y="2401"/>
                    <a:pt x="5822" y="883"/>
                    <a:pt x="7688" y="883"/>
                  </a:cubicBezTo>
                  <a:cubicBezTo>
                    <a:pt x="8634" y="883"/>
                    <a:pt x="9512" y="1264"/>
                    <a:pt x="10160" y="1956"/>
                  </a:cubicBezTo>
                  <a:cubicBezTo>
                    <a:pt x="10212" y="2011"/>
                    <a:pt x="10282" y="2039"/>
                    <a:pt x="10353" y="2039"/>
                  </a:cubicBezTo>
                  <a:cubicBezTo>
                    <a:pt x="10418" y="2039"/>
                    <a:pt x="10484" y="2016"/>
                    <a:pt x="10535" y="1968"/>
                  </a:cubicBezTo>
                  <a:cubicBezTo>
                    <a:pt x="10642" y="1867"/>
                    <a:pt x="10648" y="1699"/>
                    <a:pt x="10548" y="1592"/>
                  </a:cubicBezTo>
                  <a:cubicBezTo>
                    <a:pt x="10176" y="1195"/>
                    <a:pt x="9727" y="884"/>
                    <a:pt x="9236" y="672"/>
                  </a:cubicBezTo>
                  <a:close/>
                  <a:moveTo>
                    <a:pt x="6135" y="672"/>
                  </a:moveTo>
                  <a:lnTo>
                    <a:pt x="6135" y="672"/>
                  </a:lnTo>
                  <a:cubicBezTo>
                    <a:pt x="4746" y="1275"/>
                    <a:pt x="3771" y="2660"/>
                    <a:pt x="3771" y="4268"/>
                  </a:cubicBezTo>
                  <a:cubicBezTo>
                    <a:pt x="3771" y="5876"/>
                    <a:pt x="4746" y="7261"/>
                    <a:pt x="6135" y="7863"/>
                  </a:cubicBezTo>
                  <a:cubicBezTo>
                    <a:pt x="3898" y="7455"/>
                    <a:pt x="1889" y="6174"/>
                    <a:pt x="571" y="4268"/>
                  </a:cubicBezTo>
                  <a:cubicBezTo>
                    <a:pt x="1889" y="2361"/>
                    <a:pt x="3898" y="1081"/>
                    <a:pt x="6135" y="672"/>
                  </a:cubicBezTo>
                  <a:close/>
                  <a:moveTo>
                    <a:pt x="7687" y="1"/>
                  </a:moveTo>
                  <a:cubicBezTo>
                    <a:pt x="4657" y="1"/>
                    <a:pt x="1825" y="1496"/>
                    <a:pt x="110" y="4000"/>
                  </a:cubicBezTo>
                  <a:cubicBezTo>
                    <a:pt x="0" y="4160"/>
                    <a:pt x="0" y="4376"/>
                    <a:pt x="110" y="4537"/>
                  </a:cubicBezTo>
                  <a:cubicBezTo>
                    <a:pt x="1825" y="7041"/>
                    <a:pt x="4657" y="8536"/>
                    <a:pt x="7687" y="8536"/>
                  </a:cubicBezTo>
                  <a:cubicBezTo>
                    <a:pt x="9333" y="8536"/>
                    <a:pt x="10920" y="8094"/>
                    <a:pt x="12302" y="7291"/>
                  </a:cubicBezTo>
                  <a:lnTo>
                    <a:pt x="13047" y="8214"/>
                  </a:lnTo>
                  <a:cubicBezTo>
                    <a:pt x="13160" y="8352"/>
                    <a:pt x="13363" y="8450"/>
                    <a:pt x="13543" y="8450"/>
                  </a:cubicBezTo>
                  <a:lnTo>
                    <a:pt x="15470" y="8450"/>
                  </a:lnTo>
                  <a:cubicBezTo>
                    <a:pt x="15616" y="8450"/>
                    <a:pt x="15735" y="8331"/>
                    <a:pt x="15735" y="8184"/>
                  </a:cubicBezTo>
                  <a:cubicBezTo>
                    <a:pt x="15735" y="8037"/>
                    <a:pt x="15616" y="7918"/>
                    <a:pt x="15469" y="7918"/>
                  </a:cubicBezTo>
                  <a:lnTo>
                    <a:pt x="13544" y="7918"/>
                  </a:lnTo>
                  <a:cubicBezTo>
                    <a:pt x="13522" y="7916"/>
                    <a:pt x="13475" y="7894"/>
                    <a:pt x="13461" y="7879"/>
                  </a:cubicBezTo>
                  <a:lnTo>
                    <a:pt x="12757" y="7007"/>
                  </a:lnTo>
                  <a:cubicBezTo>
                    <a:pt x="13731" y="6362"/>
                    <a:pt x="14586" y="5529"/>
                    <a:pt x="15265" y="4536"/>
                  </a:cubicBezTo>
                  <a:cubicBezTo>
                    <a:pt x="15376" y="4374"/>
                    <a:pt x="15376" y="4162"/>
                    <a:pt x="15265" y="4000"/>
                  </a:cubicBezTo>
                  <a:cubicBezTo>
                    <a:pt x="13551" y="1496"/>
                    <a:pt x="10718" y="1"/>
                    <a:pt x="7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4"/>
            <p:cNvSpPr/>
            <p:nvPr/>
          </p:nvSpPr>
          <p:spPr>
            <a:xfrm>
              <a:off x="5873866" y="4532341"/>
              <a:ext cx="87430" cy="17678"/>
            </a:xfrm>
            <a:custGeom>
              <a:avLst/>
              <a:gdLst/>
              <a:ahLst/>
              <a:cxnLst/>
              <a:rect l="l" t="t" r="r" b="b"/>
              <a:pathLst>
                <a:path w="2636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370" y="532"/>
                  </a:lnTo>
                  <a:cubicBezTo>
                    <a:pt x="2517" y="532"/>
                    <a:pt x="2636" y="413"/>
                    <a:pt x="2636" y="266"/>
                  </a:cubicBezTo>
                  <a:cubicBezTo>
                    <a:pt x="2636" y="119"/>
                    <a:pt x="2517" y="0"/>
                    <a:pt x="2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4"/>
            <p:cNvSpPr/>
            <p:nvPr/>
          </p:nvSpPr>
          <p:spPr>
            <a:xfrm>
              <a:off x="5873866" y="4558377"/>
              <a:ext cx="87430" cy="17678"/>
            </a:xfrm>
            <a:custGeom>
              <a:avLst/>
              <a:gdLst/>
              <a:ahLst/>
              <a:cxnLst/>
              <a:rect l="l" t="t" r="r" b="b"/>
              <a:pathLst>
                <a:path w="2636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3"/>
                    <a:pt x="266" y="533"/>
                  </a:cubicBezTo>
                  <a:lnTo>
                    <a:pt x="2370" y="533"/>
                  </a:lnTo>
                  <a:cubicBezTo>
                    <a:pt x="2517" y="533"/>
                    <a:pt x="2636" y="413"/>
                    <a:pt x="2636" y="267"/>
                  </a:cubicBezTo>
                  <a:cubicBezTo>
                    <a:pt x="2636" y="120"/>
                    <a:pt x="2517" y="1"/>
                    <a:pt x="2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4"/>
            <p:cNvSpPr/>
            <p:nvPr/>
          </p:nvSpPr>
          <p:spPr>
            <a:xfrm>
              <a:off x="5873866" y="4584447"/>
              <a:ext cx="87430" cy="17645"/>
            </a:xfrm>
            <a:custGeom>
              <a:avLst/>
              <a:gdLst/>
              <a:ahLst/>
              <a:cxnLst/>
              <a:rect l="l" t="t" r="r" b="b"/>
              <a:pathLst>
                <a:path w="2636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5"/>
                  </a:cubicBezTo>
                  <a:cubicBezTo>
                    <a:pt x="0" y="412"/>
                    <a:pt x="119" y="531"/>
                    <a:pt x="266" y="531"/>
                  </a:cubicBezTo>
                  <a:lnTo>
                    <a:pt x="2370" y="531"/>
                  </a:lnTo>
                  <a:cubicBezTo>
                    <a:pt x="2517" y="531"/>
                    <a:pt x="2636" y="412"/>
                    <a:pt x="2636" y="265"/>
                  </a:cubicBezTo>
                  <a:cubicBezTo>
                    <a:pt x="2636" y="119"/>
                    <a:pt x="2517" y="0"/>
                    <a:pt x="2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2" name="Google Shape;1302;p34"/>
          <p:cNvSpPr txBox="1"/>
          <p:nvPr/>
        </p:nvSpPr>
        <p:spPr>
          <a:xfrm>
            <a:off x="3556150" y="1601425"/>
            <a:ext cx="1875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Workflow</a:t>
            </a:r>
            <a:endParaRPr sz="18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303" name="Google Shape;1303;p34"/>
          <p:cNvSpPr txBox="1"/>
          <p:nvPr/>
        </p:nvSpPr>
        <p:spPr>
          <a:xfrm>
            <a:off x="5040450" y="1601425"/>
            <a:ext cx="28119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 minimum 2 microservices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4" name="Google Shape;1304;p34"/>
          <p:cNvSpPr txBox="1"/>
          <p:nvPr/>
        </p:nvSpPr>
        <p:spPr>
          <a:xfrm>
            <a:off x="3556150" y="2370100"/>
            <a:ext cx="1875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CI/CD</a:t>
            </a:r>
            <a:endParaRPr sz="18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305" name="Google Shape;1305;p34"/>
          <p:cNvSpPr txBox="1"/>
          <p:nvPr/>
        </p:nvSpPr>
        <p:spPr>
          <a:xfrm>
            <a:off x="5040450" y="2370100"/>
            <a:ext cx="28119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Déploiement et tests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6" name="Google Shape;1306;p34"/>
          <p:cNvSpPr txBox="1"/>
          <p:nvPr/>
        </p:nvSpPr>
        <p:spPr>
          <a:xfrm>
            <a:off x="3556150" y="3138775"/>
            <a:ext cx="1875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MLOps</a:t>
            </a:r>
            <a:endParaRPr sz="18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307" name="Google Shape;1307;p34"/>
          <p:cNvSpPr txBox="1"/>
          <p:nvPr/>
        </p:nvSpPr>
        <p:spPr>
          <a:xfrm>
            <a:off x="5040450" y="3138775"/>
            <a:ext cx="28119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 moins 1 modèle ré-entraînable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8" name="Google Shape;1308;p34"/>
          <p:cNvSpPr/>
          <p:nvPr/>
        </p:nvSpPr>
        <p:spPr>
          <a:xfrm rot="5400000">
            <a:off x="2828824" y="1576675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9" name="Google Shape;1309;p34"/>
          <p:cNvSpPr/>
          <p:nvPr/>
        </p:nvSpPr>
        <p:spPr>
          <a:xfrm rot="5400000">
            <a:off x="2828824" y="2345350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0" name="Google Shape;1310;p34"/>
          <p:cNvSpPr/>
          <p:nvPr/>
        </p:nvSpPr>
        <p:spPr>
          <a:xfrm rot="5400000">
            <a:off x="2828824" y="3114025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1" name="Google Shape;1311;p34"/>
          <p:cNvGrpSpPr/>
          <p:nvPr/>
        </p:nvGrpSpPr>
        <p:grpSpPr>
          <a:xfrm>
            <a:off x="3012797" y="2429469"/>
            <a:ext cx="247956" cy="365769"/>
            <a:chOff x="6162888" y="1431577"/>
            <a:chExt cx="414295" cy="601990"/>
          </a:xfrm>
        </p:grpSpPr>
        <p:sp>
          <p:nvSpPr>
            <p:cNvPr id="1312" name="Google Shape;1312;p34"/>
            <p:cNvSpPr/>
            <p:nvPr/>
          </p:nvSpPr>
          <p:spPr>
            <a:xfrm>
              <a:off x="6268261" y="1810649"/>
              <a:ext cx="162886" cy="165008"/>
            </a:xfrm>
            <a:custGeom>
              <a:avLst/>
              <a:gdLst/>
              <a:ahLst/>
              <a:cxnLst/>
              <a:rect l="l" t="t" r="r" b="b"/>
              <a:pathLst>
                <a:path w="4911" h="4975" extrusionOk="0">
                  <a:moveTo>
                    <a:pt x="1855" y="533"/>
                  </a:moveTo>
                  <a:cubicBezTo>
                    <a:pt x="2040" y="533"/>
                    <a:pt x="2190" y="682"/>
                    <a:pt x="2190" y="864"/>
                  </a:cubicBezTo>
                  <a:lnTo>
                    <a:pt x="2190" y="1820"/>
                  </a:lnTo>
                  <a:lnTo>
                    <a:pt x="1645" y="1820"/>
                  </a:lnTo>
                  <a:cubicBezTo>
                    <a:pt x="1498" y="1820"/>
                    <a:pt x="1379" y="1939"/>
                    <a:pt x="1379" y="2086"/>
                  </a:cubicBezTo>
                  <a:cubicBezTo>
                    <a:pt x="1379" y="2233"/>
                    <a:pt x="1498" y="2352"/>
                    <a:pt x="1645" y="2352"/>
                  </a:cubicBezTo>
                  <a:lnTo>
                    <a:pt x="2190" y="2352"/>
                  </a:lnTo>
                  <a:lnTo>
                    <a:pt x="2190" y="4111"/>
                  </a:lnTo>
                  <a:cubicBezTo>
                    <a:pt x="2190" y="4294"/>
                    <a:pt x="2040" y="4443"/>
                    <a:pt x="1855" y="4443"/>
                  </a:cubicBezTo>
                  <a:cubicBezTo>
                    <a:pt x="1686" y="4443"/>
                    <a:pt x="1543" y="4317"/>
                    <a:pt x="1523" y="4151"/>
                  </a:cubicBezTo>
                  <a:cubicBezTo>
                    <a:pt x="1509" y="4035"/>
                    <a:pt x="1422" y="3943"/>
                    <a:pt x="1308" y="3921"/>
                  </a:cubicBezTo>
                  <a:cubicBezTo>
                    <a:pt x="1047" y="3872"/>
                    <a:pt x="857" y="3644"/>
                    <a:pt x="857" y="3379"/>
                  </a:cubicBezTo>
                  <a:cubicBezTo>
                    <a:pt x="857" y="3250"/>
                    <a:pt x="901" y="3128"/>
                    <a:pt x="985" y="3028"/>
                  </a:cubicBezTo>
                  <a:cubicBezTo>
                    <a:pt x="1034" y="2968"/>
                    <a:pt x="1054" y="2890"/>
                    <a:pt x="1042" y="2814"/>
                  </a:cubicBezTo>
                  <a:cubicBezTo>
                    <a:pt x="1030" y="2738"/>
                    <a:pt x="985" y="2672"/>
                    <a:pt x="918" y="2631"/>
                  </a:cubicBezTo>
                  <a:cubicBezTo>
                    <a:pt x="677" y="2484"/>
                    <a:pt x="533" y="2228"/>
                    <a:pt x="533" y="1947"/>
                  </a:cubicBezTo>
                  <a:cubicBezTo>
                    <a:pt x="533" y="1532"/>
                    <a:pt x="859" y="1181"/>
                    <a:pt x="1275" y="1148"/>
                  </a:cubicBezTo>
                  <a:cubicBezTo>
                    <a:pt x="1414" y="1137"/>
                    <a:pt x="1520" y="1022"/>
                    <a:pt x="1520" y="883"/>
                  </a:cubicBezTo>
                  <a:lnTo>
                    <a:pt x="1520" y="864"/>
                  </a:lnTo>
                  <a:cubicBezTo>
                    <a:pt x="1520" y="682"/>
                    <a:pt x="1670" y="533"/>
                    <a:pt x="1855" y="533"/>
                  </a:cubicBezTo>
                  <a:close/>
                  <a:moveTo>
                    <a:pt x="3056" y="533"/>
                  </a:moveTo>
                  <a:cubicBezTo>
                    <a:pt x="3241" y="533"/>
                    <a:pt x="3392" y="682"/>
                    <a:pt x="3392" y="864"/>
                  </a:cubicBezTo>
                  <a:lnTo>
                    <a:pt x="3392" y="883"/>
                  </a:lnTo>
                  <a:cubicBezTo>
                    <a:pt x="3392" y="1022"/>
                    <a:pt x="3499" y="1137"/>
                    <a:pt x="3637" y="1148"/>
                  </a:cubicBezTo>
                  <a:cubicBezTo>
                    <a:pt x="3977" y="1175"/>
                    <a:pt x="4258" y="1415"/>
                    <a:pt x="4348" y="1729"/>
                  </a:cubicBezTo>
                  <a:lnTo>
                    <a:pt x="3881" y="1729"/>
                  </a:lnTo>
                  <a:cubicBezTo>
                    <a:pt x="3734" y="1729"/>
                    <a:pt x="3615" y="1848"/>
                    <a:pt x="3615" y="1995"/>
                  </a:cubicBezTo>
                  <a:cubicBezTo>
                    <a:pt x="3615" y="2142"/>
                    <a:pt x="3734" y="2261"/>
                    <a:pt x="3881" y="2261"/>
                  </a:cubicBezTo>
                  <a:lnTo>
                    <a:pt x="4315" y="2261"/>
                  </a:lnTo>
                  <a:cubicBezTo>
                    <a:pt x="4251" y="2412"/>
                    <a:pt x="4141" y="2541"/>
                    <a:pt x="3994" y="2631"/>
                  </a:cubicBezTo>
                  <a:cubicBezTo>
                    <a:pt x="3928" y="2672"/>
                    <a:pt x="3883" y="2738"/>
                    <a:pt x="3870" y="2814"/>
                  </a:cubicBezTo>
                  <a:cubicBezTo>
                    <a:pt x="3857" y="2890"/>
                    <a:pt x="3879" y="2968"/>
                    <a:pt x="3928" y="3028"/>
                  </a:cubicBezTo>
                  <a:cubicBezTo>
                    <a:pt x="4011" y="3128"/>
                    <a:pt x="4054" y="3250"/>
                    <a:pt x="4054" y="3379"/>
                  </a:cubicBezTo>
                  <a:cubicBezTo>
                    <a:pt x="4054" y="3644"/>
                    <a:pt x="3866" y="3872"/>
                    <a:pt x="3604" y="3921"/>
                  </a:cubicBezTo>
                  <a:cubicBezTo>
                    <a:pt x="3490" y="3943"/>
                    <a:pt x="3403" y="4036"/>
                    <a:pt x="3389" y="4151"/>
                  </a:cubicBezTo>
                  <a:cubicBezTo>
                    <a:pt x="3370" y="4317"/>
                    <a:pt x="3227" y="4443"/>
                    <a:pt x="3056" y="4443"/>
                  </a:cubicBezTo>
                  <a:cubicBezTo>
                    <a:pt x="2873" y="4443"/>
                    <a:pt x="2722" y="4294"/>
                    <a:pt x="2722" y="4111"/>
                  </a:cubicBezTo>
                  <a:lnTo>
                    <a:pt x="2722" y="3488"/>
                  </a:lnTo>
                  <a:lnTo>
                    <a:pt x="3060" y="3488"/>
                  </a:lnTo>
                  <a:cubicBezTo>
                    <a:pt x="3206" y="3488"/>
                    <a:pt x="3324" y="3369"/>
                    <a:pt x="3324" y="3222"/>
                  </a:cubicBezTo>
                  <a:cubicBezTo>
                    <a:pt x="3324" y="3075"/>
                    <a:pt x="3206" y="2956"/>
                    <a:pt x="3060" y="2956"/>
                  </a:cubicBezTo>
                  <a:lnTo>
                    <a:pt x="2722" y="2956"/>
                  </a:lnTo>
                  <a:lnTo>
                    <a:pt x="2722" y="864"/>
                  </a:lnTo>
                  <a:cubicBezTo>
                    <a:pt x="2722" y="682"/>
                    <a:pt x="2873" y="533"/>
                    <a:pt x="3056" y="533"/>
                  </a:cubicBezTo>
                  <a:close/>
                  <a:moveTo>
                    <a:pt x="1855" y="1"/>
                  </a:moveTo>
                  <a:cubicBezTo>
                    <a:pt x="1451" y="1"/>
                    <a:pt x="1110" y="279"/>
                    <a:pt x="1014" y="653"/>
                  </a:cubicBezTo>
                  <a:cubicBezTo>
                    <a:pt x="431" y="800"/>
                    <a:pt x="1" y="1331"/>
                    <a:pt x="1" y="1947"/>
                  </a:cubicBezTo>
                  <a:cubicBezTo>
                    <a:pt x="1" y="2324"/>
                    <a:pt x="156" y="2674"/>
                    <a:pt x="427" y="2923"/>
                  </a:cubicBezTo>
                  <a:cubicBezTo>
                    <a:pt x="360" y="3065"/>
                    <a:pt x="325" y="3221"/>
                    <a:pt x="325" y="3379"/>
                  </a:cubicBezTo>
                  <a:cubicBezTo>
                    <a:pt x="325" y="3839"/>
                    <a:pt x="616" y="4241"/>
                    <a:pt x="1037" y="4396"/>
                  </a:cubicBezTo>
                  <a:cubicBezTo>
                    <a:pt x="1156" y="4736"/>
                    <a:pt x="1480" y="4974"/>
                    <a:pt x="1855" y="4974"/>
                  </a:cubicBezTo>
                  <a:cubicBezTo>
                    <a:pt x="2088" y="4974"/>
                    <a:pt x="2300" y="4883"/>
                    <a:pt x="2456" y="4733"/>
                  </a:cubicBezTo>
                  <a:cubicBezTo>
                    <a:pt x="2612" y="4883"/>
                    <a:pt x="2823" y="4974"/>
                    <a:pt x="3056" y="4974"/>
                  </a:cubicBezTo>
                  <a:cubicBezTo>
                    <a:pt x="3431" y="4974"/>
                    <a:pt x="3756" y="4736"/>
                    <a:pt x="3875" y="4396"/>
                  </a:cubicBezTo>
                  <a:cubicBezTo>
                    <a:pt x="4297" y="4242"/>
                    <a:pt x="4586" y="3839"/>
                    <a:pt x="4586" y="3379"/>
                  </a:cubicBezTo>
                  <a:cubicBezTo>
                    <a:pt x="4586" y="3221"/>
                    <a:pt x="4551" y="3065"/>
                    <a:pt x="4486" y="2923"/>
                  </a:cubicBezTo>
                  <a:cubicBezTo>
                    <a:pt x="4756" y="2674"/>
                    <a:pt x="4911" y="2324"/>
                    <a:pt x="4911" y="1947"/>
                  </a:cubicBezTo>
                  <a:cubicBezTo>
                    <a:pt x="4911" y="1331"/>
                    <a:pt x="4481" y="800"/>
                    <a:pt x="3897" y="653"/>
                  </a:cubicBezTo>
                  <a:cubicBezTo>
                    <a:pt x="3803" y="279"/>
                    <a:pt x="3462" y="1"/>
                    <a:pt x="3056" y="1"/>
                  </a:cubicBezTo>
                  <a:cubicBezTo>
                    <a:pt x="2823" y="1"/>
                    <a:pt x="2612" y="93"/>
                    <a:pt x="2456" y="243"/>
                  </a:cubicBezTo>
                  <a:cubicBezTo>
                    <a:pt x="2300" y="93"/>
                    <a:pt x="2088" y="1"/>
                    <a:pt x="18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4"/>
            <p:cNvSpPr/>
            <p:nvPr/>
          </p:nvSpPr>
          <p:spPr>
            <a:xfrm>
              <a:off x="6199438" y="1520964"/>
              <a:ext cx="306667" cy="512604"/>
            </a:xfrm>
            <a:custGeom>
              <a:avLst/>
              <a:gdLst/>
              <a:ahLst/>
              <a:cxnLst/>
              <a:rect l="l" t="t" r="r" b="b"/>
              <a:pathLst>
                <a:path w="9246" h="15455" extrusionOk="0">
                  <a:moveTo>
                    <a:pt x="8484" y="532"/>
                  </a:moveTo>
                  <a:lnTo>
                    <a:pt x="8484" y="986"/>
                  </a:lnTo>
                  <a:lnTo>
                    <a:pt x="8025" y="986"/>
                  </a:lnTo>
                  <a:lnTo>
                    <a:pt x="8025" y="532"/>
                  </a:lnTo>
                  <a:close/>
                  <a:moveTo>
                    <a:pt x="991" y="1947"/>
                  </a:moveTo>
                  <a:lnTo>
                    <a:pt x="991" y="2401"/>
                  </a:lnTo>
                  <a:lnTo>
                    <a:pt x="532" y="2401"/>
                  </a:lnTo>
                  <a:lnTo>
                    <a:pt x="532" y="1947"/>
                  </a:lnTo>
                  <a:close/>
                  <a:moveTo>
                    <a:pt x="5882" y="4525"/>
                  </a:moveTo>
                  <a:cubicBezTo>
                    <a:pt x="5930" y="4525"/>
                    <a:pt x="5970" y="4566"/>
                    <a:pt x="5970" y="4615"/>
                  </a:cubicBezTo>
                  <a:lnTo>
                    <a:pt x="5970" y="5361"/>
                  </a:lnTo>
                  <a:cubicBezTo>
                    <a:pt x="5970" y="5409"/>
                    <a:pt x="5930" y="5449"/>
                    <a:pt x="5882" y="5449"/>
                  </a:cubicBezTo>
                  <a:lnTo>
                    <a:pt x="3181" y="5449"/>
                  </a:lnTo>
                  <a:cubicBezTo>
                    <a:pt x="3132" y="5449"/>
                    <a:pt x="3091" y="5409"/>
                    <a:pt x="3091" y="5361"/>
                  </a:cubicBezTo>
                  <a:lnTo>
                    <a:pt x="3091" y="4615"/>
                  </a:lnTo>
                  <a:cubicBezTo>
                    <a:pt x="3091" y="4566"/>
                    <a:pt x="3132" y="4525"/>
                    <a:pt x="3181" y="4525"/>
                  </a:cubicBezTo>
                  <a:close/>
                  <a:moveTo>
                    <a:pt x="5224" y="5981"/>
                  </a:moveTo>
                  <a:lnTo>
                    <a:pt x="5224" y="6746"/>
                  </a:lnTo>
                  <a:lnTo>
                    <a:pt x="3838" y="6746"/>
                  </a:lnTo>
                  <a:lnTo>
                    <a:pt x="3838" y="5981"/>
                  </a:lnTo>
                  <a:close/>
                  <a:moveTo>
                    <a:pt x="8236" y="7815"/>
                  </a:moveTo>
                  <a:cubicBezTo>
                    <a:pt x="8249" y="7817"/>
                    <a:pt x="8270" y="7829"/>
                    <a:pt x="8278" y="7839"/>
                  </a:cubicBezTo>
                  <a:lnTo>
                    <a:pt x="8688" y="8544"/>
                  </a:lnTo>
                  <a:cubicBezTo>
                    <a:pt x="8691" y="8555"/>
                    <a:pt x="8691" y="8579"/>
                    <a:pt x="8688" y="8590"/>
                  </a:cubicBezTo>
                  <a:lnTo>
                    <a:pt x="8278" y="9297"/>
                  </a:lnTo>
                  <a:cubicBezTo>
                    <a:pt x="8270" y="9305"/>
                    <a:pt x="8249" y="9317"/>
                    <a:pt x="8236" y="9320"/>
                  </a:cubicBezTo>
                  <a:lnTo>
                    <a:pt x="7416" y="9320"/>
                  </a:lnTo>
                  <a:cubicBezTo>
                    <a:pt x="7405" y="9318"/>
                    <a:pt x="7383" y="9306"/>
                    <a:pt x="7375" y="9297"/>
                  </a:cubicBezTo>
                  <a:lnTo>
                    <a:pt x="6965" y="8590"/>
                  </a:lnTo>
                  <a:cubicBezTo>
                    <a:pt x="6961" y="8579"/>
                    <a:pt x="6961" y="8555"/>
                    <a:pt x="6965" y="8544"/>
                  </a:cubicBezTo>
                  <a:lnTo>
                    <a:pt x="7375" y="7839"/>
                  </a:lnTo>
                  <a:cubicBezTo>
                    <a:pt x="7383" y="7829"/>
                    <a:pt x="7405" y="7817"/>
                    <a:pt x="7416" y="7815"/>
                  </a:cubicBezTo>
                  <a:close/>
                  <a:moveTo>
                    <a:pt x="7937" y="0"/>
                  </a:moveTo>
                  <a:cubicBezTo>
                    <a:pt x="7692" y="0"/>
                    <a:pt x="7493" y="200"/>
                    <a:pt x="7493" y="444"/>
                  </a:cubicBezTo>
                  <a:lnTo>
                    <a:pt x="7493" y="1074"/>
                  </a:lnTo>
                  <a:cubicBezTo>
                    <a:pt x="7493" y="1319"/>
                    <a:pt x="7692" y="1518"/>
                    <a:pt x="7937" y="1518"/>
                  </a:cubicBezTo>
                  <a:lnTo>
                    <a:pt x="7961" y="1518"/>
                  </a:lnTo>
                  <a:lnTo>
                    <a:pt x="7961" y="2645"/>
                  </a:lnTo>
                  <a:lnTo>
                    <a:pt x="6574" y="2645"/>
                  </a:lnTo>
                  <a:lnTo>
                    <a:pt x="6574" y="2303"/>
                  </a:lnTo>
                  <a:cubicBezTo>
                    <a:pt x="6574" y="2157"/>
                    <a:pt x="6455" y="2038"/>
                    <a:pt x="6308" y="2038"/>
                  </a:cubicBezTo>
                  <a:cubicBezTo>
                    <a:pt x="6161" y="2038"/>
                    <a:pt x="6042" y="2157"/>
                    <a:pt x="6042" y="2303"/>
                  </a:cubicBezTo>
                  <a:lnTo>
                    <a:pt x="6042" y="2645"/>
                  </a:lnTo>
                  <a:lnTo>
                    <a:pt x="5659" y="2645"/>
                  </a:lnTo>
                  <a:cubicBezTo>
                    <a:pt x="5415" y="2645"/>
                    <a:pt x="5216" y="2845"/>
                    <a:pt x="5216" y="3089"/>
                  </a:cubicBezTo>
                  <a:lnTo>
                    <a:pt x="5216" y="3994"/>
                  </a:lnTo>
                  <a:lnTo>
                    <a:pt x="4969" y="3994"/>
                  </a:lnTo>
                  <a:lnTo>
                    <a:pt x="4969" y="1356"/>
                  </a:lnTo>
                  <a:cubicBezTo>
                    <a:pt x="4969" y="1111"/>
                    <a:pt x="4771" y="913"/>
                    <a:pt x="4526" y="913"/>
                  </a:cubicBezTo>
                  <a:lnTo>
                    <a:pt x="3091" y="913"/>
                  </a:lnTo>
                  <a:lnTo>
                    <a:pt x="3091" y="602"/>
                  </a:lnTo>
                  <a:cubicBezTo>
                    <a:pt x="3091" y="455"/>
                    <a:pt x="2972" y="336"/>
                    <a:pt x="2826" y="336"/>
                  </a:cubicBezTo>
                  <a:cubicBezTo>
                    <a:pt x="2679" y="336"/>
                    <a:pt x="2561" y="455"/>
                    <a:pt x="2561" y="602"/>
                  </a:cubicBezTo>
                  <a:lnTo>
                    <a:pt x="2561" y="1002"/>
                  </a:lnTo>
                  <a:cubicBezTo>
                    <a:pt x="2561" y="1246"/>
                    <a:pt x="2759" y="1444"/>
                    <a:pt x="3003" y="1444"/>
                  </a:cubicBezTo>
                  <a:lnTo>
                    <a:pt x="4437" y="1444"/>
                  </a:lnTo>
                  <a:lnTo>
                    <a:pt x="4437" y="3994"/>
                  </a:lnTo>
                  <a:lnTo>
                    <a:pt x="4144" y="3994"/>
                  </a:lnTo>
                  <a:lnTo>
                    <a:pt x="4144" y="2352"/>
                  </a:lnTo>
                  <a:cubicBezTo>
                    <a:pt x="4144" y="2107"/>
                    <a:pt x="3945" y="1909"/>
                    <a:pt x="3700" y="1909"/>
                  </a:cubicBezTo>
                  <a:lnTo>
                    <a:pt x="1522" y="1909"/>
                  </a:lnTo>
                  <a:lnTo>
                    <a:pt x="1522" y="1859"/>
                  </a:lnTo>
                  <a:cubicBezTo>
                    <a:pt x="1522" y="1614"/>
                    <a:pt x="1324" y="1416"/>
                    <a:pt x="1080" y="1416"/>
                  </a:cubicBezTo>
                  <a:lnTo>
                    <a:pt x="443" y="1416"/>
                  </a:lnTo>
                  <a:cubicBezTo>
                    <a:pt x="199" y="1416"/>
                    <a:pt x="1" y="1614"/>
                    <a:pt x="1" y="1859"/>
                  </a:cubicBezTo>
                  <a:lnTo>
                    <a:pt x="1" y="2490"/>
                  </a:lnTo>
                  <a:cubicBezTo>
                    <a:pt x="1" y="2735"/>
                    <a:pt x="199" y="2933"/>
                    <a:pt x="443" y="2933"/>
                  </a:cubicBezTo>
                  <a:lnTo>
                    <a:pt x="1080" y="2933"/>
                  </a:lnTo>
                  <a:cubicBezTo>
                    <a:pt x="1324" y="2933"/>
                    <a:pt x="1522" y="2735"/>
                    <a:pt x="1522" y="2490"/>
                  </a:cubicBezTo>
                  <a:lnTo>
                    <a:pt x="1522" y="2441"/>
                  </a:lnTo>
                  <a:lnTo>
                    <a:pt x="3612" y="2441"/>
                  </a:lnTo>
                  <a:lnTo>
                    <a:pt x="3612" y="3994"/>
                  </a:lnTo>
                  <a:lnTo>
                    <a:pt x="3181" y="3994"/>
                  </a:lnTo>
                  <a:cubicBezTo>
                    <a:pt x="2838" y="3994"/>
                    <a:pt x="2560" y="4273"/>
                    <a:pt x="2560" y="4615"/>
                  </a:cubicBezTo>
                  <a:lnTo>
                    <a:pt x="2560" y="5361"/>
                  </a:lnTo>
                  <a:cubicBezTo>
                    <a:pt x="2560" y="5703"/>
                    <a:pt x="2839" y="5981"/>
                    <a:pt x="3181" y="5981"/>
                  </a:cubicBezTo>
                  <a:lnTo>
                    <a:pt x="3306" y="5981"/>
                  </a:lnTo>
                  <a:lnTo>
                    <a:pt x="3306" y="7278"/>
                  </a:lnTo>
                  <a:cubicBezTo>
                    <a:pt x="1545" y="7811"/>
                    <a:pt x="334" y="9426"/>
                    <a:pt x="334" y="11276"/>
                  </a:cubicBezTo>
                  <a:cubicBezTo>
                    <a:pt x="334" y="13580"/>
                    <a:pt x="2217" y="15455"/>
                    <a:pt x="4531" y="15455"/>
                  </a:cubicBezTo>
                  <a:cubicBezTo>
                    <a:pt x="5344" y="15455"/>
                    <a:pt x="6133" y="15223"/>
                    <a:pt x="6812" y="14785"/>
                  </a:cubicBezTo>
                  <a:cubicBezTo>
                    <a:pt x="6935" y="14705"/>
                    <a:pt x="6970" y="14540"/>
                    <a:pt x="6891" y="14417"/>
                  </a:cubicBezTo>
                  <a:cubicBezTo>
                    <a:pt x="6840" y="14338"/>
                    <a:pt x="6755" y="14296"/>
                    <a:pt x="6668" y="14296"/>
                  </a:cubicBezTo>
                  <a:cubicBezTo>
                    <a:pt x="6618" y="14296"/>
                    <a:pt x="6568" y="14309"/>
                    <a:pt x="6524" y="14338"/>
                  </a:cubicBezTo>
                  <a:cubicBezTo>
                    <a:pt x="5930" y="14721"/>
                    <a:pt x="5241" y="14923"/>
                    <a:pt x="4531" y="14923"/>
                  </a:cubicBezTo>
                  <a:cubicBezTo>
                    <a:pt x="2509" y="14923"/>
                    <a:pt x="865" y="13287"/>
                    <a:pt x="865" y="11276"/>
                  </a:cubicBezTo>
                  <a:cubicBezTo>
                    <a:pt x="865" y="9600"/>
                    <a:pt x="2005" y="8146"/>
                    <a:pt x="3637" y="7739"/>
                  </a:cubicBezTo>
                  <a:cubicBezTo>
                    <a:pt x="3755" y="7709"/>
                    <a:pt x="3838" y="7602"/>
                    <a:pt x="3838" y="7480"/>
                  </a:cubicBezTo>
                  <a:lnTo>
                    <a:pt x="3838" y="7278"/>
                  </a:lnTo>
                  <a:lnTo>
                    <a:pt x="5224" y="7278"/>
                  </a:lnTo>
                  <a:lnTo>
                    <a:pt x="5224" y="7480"/>
                  </a:lnTo>
                  <a:cubicBezTo>
                    <a:pt x="5224" y="7602"/>
                    <a:pt x="5307" y="7709"/>
                    <a:pt x="5426" y="7739"/>
                  </a:cubicBezTo>
                  <a:cubicBezTo>
                    <a:pt x="5830" y="7840"/>
                    <a:pt x="6203" y="8005"/>
                    <a:pt x="6537" y="8222"/>
                  </a:cubicBezTo>
                  <a:lnTo>
                    <a:pt x="6503" y="8280"/>
                  </a:lnTo>
                  <a:cubicBezTo>
                    <a:pt x="6407" y="8446"/>
                    <a:pt x="6407" y="8688"/>
                    <a:pt x="6503" y="8854"/>
                  </a:cubicBezTo>
                  <a:lnTo>
                    <a:pt x="6917" y="9566"/>
                  </a:lnTo>
                  <a:cubicBezTo>
                    <a:pt x="7012" y="9732"/>
                    <a:pt x="7221" y="9852"/>
                    <a:pt x="7413" y="9852"/>
                  </a:cubicBezTo>
                  <a:lnTo>
                    <a:pt x="7907" y="9852"/>
                  </a:lnTo>
                  <a:cubicBezTo>
                    <a:pt x="8094" y="10291"/>
                    <a:pt x="8197" y="10774"/>
                    <a:pt x="8197" y="11276"/>
                  </a:cubicBezTo>
                  <a:cubicBezTo>
                    <a:pt x="8197" y="12038"/>
                    <a:pt x="7963" y="12767"/>
                    <a:pt x="7522" y="13386"/>
                  </a:cubicBezTo>
                  <a:cubicBezTo>
                    <a:pt x="7436" y="13505"/>
                    <a:pt x="7463" y="13672"/>
                    <a:pt x="7583" y="13757"/>
                  </a:cubicBezTo>
                  <a:cubicBezTo>
                    <a:pt x="7630" y="13790"/>
                    <a:pt x="7684" y="13806"/>
                    <a:pt x="7737" y="13806"/>
                  </a:cubicBezTo>
                  <a:cubicBezTo>
                    <a:pt x="7820" y="13806"/>
                    <a:pt x="7902" y="13768"/>
                    <a:pt x="7954" y="13695"/>
                  </a:cubicBezTo>
                  <a:cubicBezTo>
                    <a:pt x="8460" y="12986"/>
                    <a:pt x="8728" y="12149"/>
                    <a:pt x="8728" y="11276"/>
                  </a:cubicBezTo>
                  <a:cubicBezTo>
                    <a:pt x="8728" y="10761"/>
                    <a:pt x="8634" y="10264"/>
                    <a:pt x="8459" y="9804"/>
                  </a:cubicBezTo>
                  <a:cubicBezTo>
                    <a:pt x="8574" y="9753"/>
                    <a:pt x="8677" y="9668"/>
                    <a:pt x="8736" y="9566"/>
                  </a:cubicBezTo>
                  <a:lnTo>
                    <a:pt x="9149" y="8854"/>
                  </a:lnTo>
                  <a:cubicBezTo>
                    <a:pt x="9246" y="8688"/>
                    <a:pt x="9246" y="8446"/>
                    <a:pt x="9149" y="8281"/>
                  </a:cubicBezTo>
                  <a:lnTo>
                    <a:pt x="8736" y="7569"/>
                  </a:lnTo>
                  <a:cubicBezTo>
                    <a:pt x="8641" y="7403"/>
                    <a:pt x="8431" y="7283"/>
                    <a:pt x="8240" y="7283"/>
                  </a:cubicBezTo>
                  <a:lnTo>
                    <a:pt x="7413" y="7283"/>
                  </a:lnTo>
                  <a:cubicBezTo>
                    <a:pt x="7221" y="7283"/>
                    <a:pt x="7012" y="7403"/>
                    <a:pt x="6917" y="7569"/>
                  </a:cubicBezTo>
                  <a:lnTo>
                    <a:pt x="6804" y="7763"/>
                  </a:lnTo>
                  <a:cubicBezTo>
                    <a:pt x="6484" y="7557"/>
                    <a:pt x="6134" y="7392"/>
                    <a:pt x="5756" y="7278"/>
                  </a:cubicBezTo>
                  <a:lnTo>
                    <a:pt x="5756" y="5981"/>
                  </a:lnTo>
                  <a:lnTo>
                    <a:pt x="5882" y="5981"/>
                  </a:lnTo>
                  <a:cubicBezTo>
                    <a:pt x="6224" y="5981"/>
                    <a:pt x="6502" y="5703"/>
                    <a:pt x="6502" y="5361"/>
                  </a:cubicBezTo>
                  <a:lnTo>
                    <a:pt x="6502" y="4615"/>
                  </a:lnTo>
                  <a:cubicBezTo>
                    <a:pt x="6502" y="4273"/>
                    <a:pt x="6224" y="3994"/>
                    <a:pt x="5882" y="3994"/>
                  </a:cubicBezTo>
                  <a:lnTo>
                    <a:pt x="5748" y="3994"/>
                  </a:lnTo>
                  <a:lnTo>
                    <a:pt x="5748" y="3177"/>
                  </a:lnTo>
                  <a:lnTo>
                    <a:pt x="8049" y="3177"/>
                  </a:lnTo>
                  <a:cubicBezTo>
                    <a:pt x="8294" y="3177"/>
                    <a:pt x="8493" y="2978"/>
                    <a:pt x="8493" y="2734"/>
                  </a:cubicBezTo>
                  <a:lnTo>
                    <a:pt x="8493" y="1518"/>
                  </a:lnTo>
                  <a:lnTo>
                    <a:pt x="8572" y="1518"/>
                  </a:lnTo>
                  <a:cubicBezTo>
                    <a:pt x="8816" y="1518"/>
                    <a:pt x="9016" y="1319"/>
                    <a:pt x="9016" y="1074"/>
                  </a:cubicBezTo>
                  <a:lnTo>
                    <a:pt x="9016" y="444"/>
                  </a:lnTo>
                  <a:cubicBezTo>
                    <a:pt x="9016" y="200"/>
                    <a:pt x="8816" y="0"/>
                    <a:pt x="8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4"/>
            <p:cNvSpPr/>
            <p:nvPr/>
          </p:nvSpPr>
          <p:spPr>
            <a:xfrm>
              <a:off x="6487962" y="1717348"/>
              <a:ext cx="70514" cy="64842"/>
            </a:xfrm>
            <a:custGeom>
              <a:avLst/>
              <a:gdLst/>
              <a:ahLst/>
              <a:cxnLst/>
              <a:rect l="l" t="t" r="r" b="b"/>
              <a:pathLst>
                <a:path w="2126" h="1955" extrusionOk="0">
                  <a:moveTo>
                    <a:pt x="1295" y="533"/>
                  </a:moveTo>
                  <a:cubicBezTo>
                    <a:pt x="1307" y="535"/>
                    <a:pt x="1329" y="547"/>
                    <a:pt x="1337" y="556"/>
                  </a:cubicBezTo>
                  <a:lnTo>
                    <a:pt x="1568" y="955"/>
                  </a:lnTo>
                  <a:cubicBezTo>
                    <a:pt x="1571" y="966"/>
                    <a:pt x="1571" y="989"/>
                    <a:pt x="1568" y="1001"/>
                  </a:cubicBezTo>
                  <a:lnTo>
                    <a:pt x="1337" y="1399"/>
                  </a:lnTo>
                  <a:cubicBezTo>
                    <a:pt x="1329" y="1408"/>
                    <a:pt x="1307" y="1421"/>
                    <a:pt x="1295" y="1424"/>
                  </a:cubicBezTo>
                  <a:lnTo>
                    <a:pt x="831" y="1424"/>
                  </a:lnTo>
                  <a:cubicBezTo>
                    <a:pt x="820" y="1421"/>
                    <a:pt x="798" y="1408"/>
                    <a:pt x="790" y="1399"/>
                  </a:cubicBezTo>
                  <a:lnTo>
                    <a:pt x="559" y="1001"/>
                  </a:lnTo>
                  <a:cubicBezTo>
                    <a:pt x="555" y="989"/>
                    <a:pt x="555" y="966"/>
                    <a:pt x="559" y="955"/>
                  </a:cubicBezTo>
                  <a:lnTo>
                    <a:pt x="790" y="556"/>
                  </a:lnTo>
                  <a:cubicBezTo>
                    <a:pt x="798" y="547"/>
                    <a:pt x="820" y="535"/>
                    <a:pt x="831" y="533"/>
                  </a:cubicBezTo>
                  <a:close/>
                  <a:moveTo>
                    <a:pt x="828" y="1"/>
                  </a:moveTo>
                  <a:cubicBezTo>
                    <a:pt x="636" y="1"/>
                    <a:pt x="428" y="121"/>
                    <a:pt x="332" y="286"/>
                  </a:cubicBezTo>
                  <a:lnTo>
                    <a:pt x="97" y="691"/>
                  </a:lnTo>
                  <a:cubicBezTo>
                    <a:pt x="0" y="857"/>
                    <a:pt x="0" y="1098"/>
                    <a:pt x="97" y="1265"/>
                  </a:cubicBezTo>
                  <a:lnTo>
                    <a:pt x="332" y="1669"/>
                  </a:lnTo>
                  <a:cubicBezTo>
                    <a:pt x="428" y="1834"/>
                    <a:pt x="636" y="1955"/>
                    <a:pt x="828" y="1955"/>
                  </a:cubicBezTo>
                  <a:lnTo>
                    <a:pt x="1299" y="1955"/>
                  </a:lnTo>
                  <a:cubicBezTo>
                    <a:pt x="1490" y="1955"/>
                    <a:pt x="1699" y="1834"/>
                    <a:pt x="1795" y="1669"/>
                  </a:cubicBezTo>
                  <a:lnTo>
                    <a:pt x="2030" y="1265"/>
                  </a:lnTo>
                  <a:cubicBezTo>
                    <a:pt x="2126" y="1098"/>
                    <a:pt x="2126" y="857"/>
                    <a:pt x="2030" y="691"/>
                  </a:cubicBezTo>
                  <a:lnTo>
                    <a:pt x="1795" y="286"/>
                  </a:lnTo>
                  <a:cubicBezTo>
                    <a:pt x="1699" y="121"/>
                    <a:pt x="1490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4"/>
            <p:cNvSpPr/>
            <p:nvPr/>
          </p:nvSpPr>
          <p:spPr>
            <a:xfrm>
              <a:off x="6162888" y="1478111"/>
              <a:ext cx="50514" cy="50381"/>
            </a:xfrm>
            <a:custGeom>
              <a:avLst/>
              <a:gdLst/>
              <a:ahLst/>
              <a:cxnLst/>
              <a:rect l="l" t="t" r="r" b="b"/>
              <a:pathLst>
                <a:path w="1523" h="1519" extrusionOk="0">
                  <a:moveTo>
                    <a:pt x="991" y="533"/>
                  </a:moveTo>
                  <a:lnTo>
                    <a:pt x="991" y="986"/>
                  </a:lnTo>
                  <a:lnTo>
                    <a:pt x="532" y="986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199"/>
                    <a:pt x="0" y="443"/>
                  </a:cubicBezTo>
                  <a:lnTo>
                    <a:pt x="0" y="1075"/>
                  </a:lnTo>
                  <a:cubicBezTo>
                    <a:pt x="0" y="1319"/>
                    <a:pt x="199" y="1518"/>
                    <a:pt x="444" y="1518"/>
                  </a:cubicBezTo>
                  <a:lnTo>
                    <a:pt x="1079" y="1518"/>
                  </a:lnTo>
                  <a:cubicBezTo>
                    <a:pt x="1324" y="1518"/>
                    <a:pt x="1523" y="1319"/>
                    <a:pt x="1523" y="1075"/>
                  </a:cubicBezTo>
                  <a:lnTo>
                    <a:pt x="1523" y="443"/>
                  </a:lnTo>
                  <a:cubicBezTo>
                    <a:pt x="1523" y="199"/>
                    <a:pt x="1324" y="1"/>
                    <a:pt x="1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4"/>
            <p:cNvSpPr/>
            <p:nvPr/>
          </p:nvSpPr>
          <p:spPr>
            <a:xfrm>
              <a:off x="6526636" y="1467531"/>
              <a:ext cx="50547" cy="50381"/>
            </a:xfrm>
            <a:custGeom>
              <a:avLst/>
              <a:gdLst/>
              <a:ahLst/>
              <a:cxnLst/>
              <a:rect l="l" t="t" r="r" b="b"/>
              <a:pathLst>
                <a:path w="1524" h="1519" extrusionOk="0">
                  <a:moveTo>
                    <a:pt x="992" y="532"/>
                  </a:moveTo>
                  <a:lnTo>
                    <a:pt x="992" y="986"/>
                  </a:lnTo>
                  <a:lnTo>
                    <a:pt x="533" y="986"/>
                  </a:lnTo>
                  <a:lnTo>
                    <a:pt x="533" y="532"/>
                  </a:lnTo>
                  <a:close/>
                  <a:moveTo>
                    <a:pt x="444" y="0"/>
                  </a:moveTo>
                  <a:cubicBezTo>
                    <a:pt x="200" y="0"/>
                    <a:pt x="1" y="200"/>
                    <a:pt x="1" y="444"/>
                  </a:cubicBezTo>
                  <a:lnTo>
                    <a:pt x="1" y="1074"/>
                  </a:lnTo>
                  <a:cubicBezTo>
                    <a:pt x="1" y="1319"/>
                    <a:pt x="200" y="1518"/>
                    <a:pt x="444" y="1518"/>
                  </a:cubicBezTo>
                  <a:lnTo>
                    <a:pt x="1080" y="1518"/>
                  </a:lnTo>
                  <a:cubicBezTo>
                    <a:pt x="1324" y="1518"/>
                    <a:pt x="1523" y="1319"/>
                    <a:pt x="1523" y="1074"/>
                  </a:cubicBezTo>
                  <a:lnTo>
                    <a:pt x="1523" y="444"/>
                  </a:lnTo>
                  <a:cubicBezTo>
                    <a:pt x="1523" y="200"/>
                    <a:pt x="1324" y="0"/>
                    <a:pt x="1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4"/>
            <p:cNvSpPr/>
            <p:nvPr/>
          </p:nvSpPr>
          <p:spPr>
            <a:xfrm>
              <a:off x="6268626" y="1431577"/>
              <a:ext cx="50481" cy="73499"/>
            </a:xfrm>
            <a:custGeom>
              <a:avLst/>
              <a:gdLst/>
              <a:ahLst/>
              <a:cxnLst/>
              <a:rect l="l" t="t" r="r" b="b"/>
              <a:pathLst>
                <a:path w="1522" h="2216" extrusionOk="0">
                  <a:moveTo>
                    <a:pt x="990" y="531"/>
                  </a:moveTo>
                  <a:lnTo>
                    <a:pt x="990" y="986"/>
                  </a:lnTo>
                  <a:lnTo>
                    <a:pt x="531" y="986"/>
                  </a:lnTo>
                  <a:lnTo>
                    <a:pt x="531" y="531"/>
                  </a:lnTo>
                  <a:close/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lnTo>
                    <a:pt x="0" y="1074"/>
                  </a:lnTo>
                  <a:cubicBezTo>
                    <a:pt x="0" y="1319"/>
                    <a:pt x="198" y="1518"/>
                    <a:pt x="443" y="1518"/>
                  </a:cubicBezTo>
                  <a:lnTo>
                    <a:pt x="475" y="1518"/>
                  </a:lnTo>
                  <a:lnTo>
                    <a:pt x="475" y="1950"/>
                  </a:lnTo>
                  <a:cubicBezTo>
                    <a:pt x="475" y="2097"/>
                    <a:pt x="593" y="2216"/>
                    <a:pt x="739" y="2216"/>
                  </a:cubicBezTo>
                  <a:cubicBezTo>
                    <a:pt x="886" y="2216"/>
                    <a:pt x="1005" y="2097"/>
                    <a:pt x="1005" y="1950"/>
                  </a:cubicBezTo>
                  <a:lnTo>
                    <a:pt x="1005" y="1518"/>
                  </a:lnTo>
                  <a:lnTo>
                    <a:pt x="1079" y="1518"/>
                  </a:lnTo>
                  <a:cubicBezTo>
                    <a:pt x="1324" y="1518"/>
                    <a:pt x="1522" y="1319"/>
                    <a:pt x="1522" y="1074"/>
                  </a:cubicBezTo>
                  <a:lnTo>
                    <a:pt x="1522" y="443"/>
                  </a:lnTo>
                  <a:cubicBezTo>
                    <a:pt x="1522" y="198"/>
                    <a:pt x="1324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4"/>
            <p:cNvSpPr/>
            <p:nvPr/>
          </p:nvSpPr>
          <p:spPr>
            <a:xfrm>
              <a:off x="6383418" y="1467498"/>
              <a:ext cx="50481" cy="95191"/>
            </a:xfrm>
            <a:custGeom>
              <a:avLst/>
              <a:gdLst/>
              <a:ahLst/>
              <a:cxnLst/>
              <a:rect l="l" t="t" r="r" b="b"/>
              <a:pathLst>
                <a:path w="1522" h="2870" extrusionOk="0">
                  <a:moveTo>
                    <a:pt x="991" y="532"/>
                  </a:moveTo>
                  <a:lnTo>
                    <a:pt x="991" y="986"/>
                  </a:lnTo>
                  <a:lnTo>
                    <a:pt x="532" y="986"/>
                  </a:lnTo>
                  <a:lnTo>
                    <a:pt x="532" y="532"/>
                  </a:lnTo>
                  <a:close/>
                  <a:moveTo>
                    <a:pt x="444" y="0"/>
                  </a:moveTo>
                  <a:cubicBezTo>
                    <a:pt x="200" y="0"/>
                    <a:pt x="0" y="200"/>
                    <a:pt x="0" y="444"/>
                  </a:cubicBezTo>
                  <a:lnTo>
                    <a:pt x="0" y="1075"/>
                  </a:lnTo>
                  <a:cubicBezTo>
                    <a:pt x="0" y="1320"/>
                    <a:pt x="198" y="1518"/>
                    <a:pt x="443" y="1518"/>
                  </a:cubicBezTo>
                  <a:lnTo>
                    <a:pt x="495" y="1518"/>
                  </a:lnTo>
                  <a:lnTo>
                    <a:pt x="495" y="2603"/>
                  </a:lnTo>
                  <a:cubicBezTo>
                    <a:pt x="495" y="2751"/>
                    <a:pt x="614" y="2869"/>
                    <a:pt x="761" y="2869"/>
                  </a:cubicBezTo>
                  <a:cubicBezTo>
                    <a:pt x="908" y="2869"/>
                    <a:pt x="1027" y="2751"/>
                    <a:pt x="1027" y="2603"/>
                  </a:cubicBezTo>
                  <a:lnTo>
                    <a:pt x="1027" y="1518"/>
                  </a:lnTo>
                  <a:lnTo>
                    <a:pt x="1079" y="1518"/>
                  </a:lnTo>
                  <a:cubicBezTo>
                    <a:pt x="1324" y="1518"/>
                    <a:pt x="1522" y="1320"/>
                    <a:pt x="1522" y="1075"/>
                  </a:cubicBezTo>
                  <a:lnTo>
                    <a:pt x="1522" y="444"/>
                  </a:lnTo>
                  <a:cubicBezTo>
                    <a:pt x="1522" y="200"/>
                    <a:pt x="1324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9" name="Google Shape;1319;p34"/>
          <p:cNvGrpSpPr/>
          <p:nvPr/>
        </p:nvGrpSpPr>
        <p:grpSpPr>
          <a:xfrm>
            <a:off x="2940586" y="3198138"/>
            <a:ext cx="392377" cy="365773"/>
            <a:chOff x="4002290" y="2305475"/>
            <a:chExt cx="601990" cy="567794"/>
          </a:xfrm>
        </p:grpSpPr>
        <p:sp>
          <p:nvSpPr>
            <p:cNvPr id="1320" name="Google Shape;1320;p34"/>
            <p:cNvSpPr/>
            <p:nvPr/>
          </p:nvSpPr>
          <p:spPr>
            <a:xfrm>
              <a:off x="4123717" y="2467995"/>
              <a:ext cx="36086" cy="55058"/>
            </a:xfrm>
            <a:custGeom>
              <a:avLst/>
              <a:gdLst/>
              <a:ahLst/>
              <a:cxnLst/>
              <a:rect l="l" t="t" r="r" b="b"/>
              <a:pathLst>
                <a:path w="1088" h="1660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1039"/>
                  </a:lnTo>
                  <a:cubicBezTo>
                    <a:pt x="1" y="1381"/>
                    <a:pt x="244" y="1659"/>
                    <a:pt x="544" y="1659"/>
                  </a:cubicBezTo>
                  <a:lnTo>
                    <a:pt x="821" y="1659"/>
                  </a:lnTo>
                  <a:cubicBezTo>
                    <a:pt x="968" y="1659"/>
                    <a:pt x="1087" y="1540"/>
                    <a:pt x="1087" y="1393"/>
                  </a:cubicBezTo>
                  <a:cubicBezTo>
                    <a:pt x="1087" y="1247"/>
                    <a:pt x="968" y="1128"/>
                    <a:pt x="821" y="1128"/>
                  </a:cubicBezTo>
                  <a:lnTo>
                    <a:pt x="559" y="1128"/>
                  </a:lnTo>
                  <a:cubicBezTo>
                    <a:pt x="549" y="1116"/>
                    <a:pt x="533" y="1085"/>
                    <a:pt x="533" y="1039"/>
                  </a:cubicBezTo>
                  <a:lnTo>
                    <a:pt x="533" y="265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4"/>
            <p:cNvSpPr/>
            <p:nvPr/>
          </p:nvSpPr>
          <p:spPr>
            <a:xfrm>
              <a:off x="4077382" y="2453269"/>
              <a:ext cx="17678" cy="39337"/>
            </a:xfrm>
            <a:custGeom>
              <a:avLst/>
              <a:gdLst/>
              <a:ahLst/>
              <a:cxnLst/>
              <a:rect l="l" t="t" r="r" b="b"/>
              <a:pathLst>
                <a:path w="533" h="1186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lnTo>
                    <a:pt x="0" y="920"/>
                  </a:lnTo>
                  <a:cubicBezTo>
                    <a:pt x="0" y="1066"/>
                    <a:pt x="120" y="1185"/>
                    <a:pt x="266" y="1185"/>
                  </a:cubicBezTo>
                  <a:cubicBezTo>
                    <a:pt x="413" y="1185"/>
                    <a:pt x="532" y="1066"/>
                    <a:pt x="532" y="920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4"/>
            <p:cNvSpPr/>
            <p:nvPr/>
          </p:nvSpPr>
          <p:spPr>
            <a:xfrm>
              <a:off x="4180002" y="2453269"/>
              <a:ext cx="17645" cy="39337"/>
            </a:xfrm>
            <a:custGeom>
              <a:avLst/>
              <a:gdLst/>
              <a:ahLst/>
              <a:cxnLst/>
              <a:rect l="l" t="t" r="r" b="b"/>
              <a:pathLst>
                <a:path w="532" h="1186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920"/>
                  </a:lnTo>
                  <a:cubicBezTo>
                    <a:pt x="0" y="1066"/>
                    <a:pt x="119" y="1185"/>
                    <a:pt x="266" y="1185"/>
                  </a:cubicBezTo>
                  <a:cubicBezTo>
                    <a:pt x="413" y="1185"/>
                    <a:pt x="532" y="1066"/>
                    <a:pt x="532" y="920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4"/>
            <p:cNvSpPr/>
            <p:nvPr/>
          </p:nvSpPr>
          <p:spPr>
            <a:xfrm>
              <a:off x="4093733" y="2536884"/>
              <a:ext cx="87595" cy="31708"/>
            </a:xfrm>
            <a:custGeom>
              <a:avLst/>
              <a:gdLst/>
              <a:ahLst/>
              <a:cxnLst/>
              <a:rect l="l" t="t" r="r" b="b"/>
              <a:pathLst>
                <a:path w="2641" h="956" extrusionOk="0">
                  <a:moveTo>
                    <a:pt x="292" y="1"/>
                  </a:moveTo>
                  <a:cubicBezTo>
                    <a:pt x="224" y="1"/>
                    <a:pt x="156" y="26"/>
                    <a:pt x="104" y="78"/>
                  </a:cubicBezTo>
                  <a:cubicBezTo>
                    <a:pt x="0" y="183"/>
                    <a:pt x="1" y="350"/>
                    <a:pt x="105" y="454"/>
                  </a:cubicBezTo>
                  <a:cubicBezTo>
                    <a:pt x="440" y="789"/>
                    <a:pt x="880" y="955"/>
                    <a:pt x="1321" y="955"/>
                  </a:cubicBezTo>
                  <a:cubicBezTo>
                    <a:pt x="1760" y="955"/>
                    <a:pt x="2201" y="789"/>
                    <a:pt x="2535" y="454"/>
                  </a:cubicBezTo>
                  <a:cubicBezTo>
                    <a:pt x="2640" y="350"/>
                    <a:pt x="2640" y="183"/>
                    <a:pt x="2536" y="78"/>
                  </a:cubicBezTo>
                  <a:cubicBezTo>
                    <a:pt x="2485" y="26"/>
                    <a:pt x="2416" y="1"/>
                    <a:pt x="2348" y="1"/>
                  </a:cubicBezTo>
                  <a:cubicBezTo>
                    <a:pt x="2280" y="1"/>
                    <a:pt x="2212" y="26"/>
                    <a:pt x="2161" y="78"/>
                  </a:cubicBezTo>
                  <a:cubicBezTo>
                    <a:pt x="1929" y="309"/>
                    <a:pt x="1625" y="424"/>
                    <a:pt x="1321" y="424"/>
                  </a:cubicBezTo>
                  <a:cubicBezTo>
                    <a:pt x="1016" y="424"/>
                    <a:pt x="712" y="309"/>
                    <a:pt x="480" y="78"/>
                  </a:cubicBezTo>
                  <a:cubicBezTo>
                    <a:pt x="428" y="26"/>
                    <a:pt x="360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4"/>
            <p:cNvSpPr/>
            <p:nvPr/>
          </p:nvSpPr>
          <p:spPr>
            <a:xfrm>
              <a:off x="4002290" y="2305475"/>
              <a:ext cx="601990" cy="567794"/>
            </a:xfrm>
            <a:custGeom>
              <a:avLst/>
              <a:gdLst/>
              <a:ahLst/>
              <a:cxnLst/>
              <a:rect l="l" t="t" r="r" b="b"/>
              <a:pathLst>
                <a:path w="18150" h="17119" extrusionOk="0">
                  <a:moveTo>
                    <a:pt x="4172" y="532"/>
                  </a:moveTo>
                  <a:cubicBezTo>
                    <a:pt x="4485" y="532"/>
                    <a:pt x="4740" y="785"/>
                    <a:pt x="4740" y="1096"/>
                  </a:cubicBezTo>
                  <a:lnTo>
                    <a:pt x="4740" y="1406"/>
                  </a:lnTo>
                  <a:cubicBezTo>
                    <a:pt x="4515" y="1393"/>
                    <a:pt x="4296" y="1389"/>
                    <a:pt x="4093" y="1389"/>
                  </a:cubicBezTo>
                  <a:lnTo>
                    <a:pt x="4061" y="1389"/>
                  </a:lnTo>
                  <a:cubicBezTo>
                    <a:pt x="3375" y="1389"/>
                    <a:pt x="2506" y="1430"/>
                    <a:pt x="1870" y="1751"/>
                  </a:cubicBezTo>
                  <a:cubicBezTo>
                    <a:pt x="1687" y="1844"/>
                    <a:pt x="1531" y="1955"/>
                    <a:pt x="1398" y="2087"/>
                  </a:cubicBezTo>
                  <a:lnTo>
                    <a:pt x="1398" y="1096"/>
                  </a:lnTo>
                  <a:cubicBezTo>
                    <a:pt x="1398" y="785"/>
                    <a:pt x="1653" y="532"/>
                    <a:pt x="1966" y="532"/>
                  </a:cubicBezTo>
                  <a:close/>
                  <a:moveTo>
                    <a:pt x="5558" y="891"/>
                  </a:moveTo>
                  <a:cubicBezTo>
                    <a:pt x="6219" y="891"/>
                    <a:pt x="6756" y="1426"/>
                    <a:pt x="6756" y="2083"/>
                  </a:cubicBezTo>
                  <a:lnTo>
                    <a:pt x="6756" y="2087"/>
                  </a:lnTo>
                  <a:cubicBezTo>
                    <a:pt x="6623" y="1955"/>
                    <a:pt x="6467" y="1844"/>
                    <a:pt x="6284" y="1751"/>
                  </a:cubicBezTo>
                  <a:cubicBezTo>
                    <a:pt x="5984" y="1600"/>
                    <a:pt x="5632" y="1511"/>
                    <a:pt x="5272" y="1460"/>
                  </a:cubicBezTo>
                  <a:lnTo>
                    <a:pt x="5272" y="1096"/>
                  </a:lnTo>
                  <a:cubicBezTo>
                    <a:pt x="5272" y="1040"/>
                    <a:pt x="5267" y="983"/>
                    <a:pt x="5258" y="929"/>
                  </a:cubicBezTo>
                  <a:cubicBezTo>
                    <a:pt x="5356" y="904"/>
                    <a:pt x="5456" y="891"/>
                    <a:pt x="5558" y="891"/>
                  </a:cubicBezTo>
                  <a:close/>
                  <a:moveTo>
                    <a:pt x="7537" y="2592"/>
                  </a:moveTo>
                  <a:lnTo>
                    <a:pt x="7537" y="3178"/>
                  </a:lnTo>
                  <a:lnTo>
                    <a:pt x="7288" y="3178"/>
                  </a:lnTo>
                  <a:lnTo>
                    <a:pt x="7288" y="2592"/>
                  </a:lnTo>
                  <a:close/>
                  <a:moveTo>
                    <a:pt x="14299" y="5359"/>
                  </a:moveTo>
                  <a:lnTo>
                    <a:pt x="14299" y="5731"/>
                  </a:lnTo>
                  <a:lnTo>
                    <a:pt x="13120" y="5731"/>
                  </a:lnTo>
                  <a:lnTo>
                    <a:pt x="13120" y="5359"/>
                  </a:lnTo>
                  <a:close/>
                  <a:moveTo>
                    <a:pt x="866" y="5052"/>
                  </a:moveTo>
                  <a:lnTo>
                    <a:pt x="866" y="6047"/>
                  </a:lnTo>
                  <a:cubicBezTo>
                    <a:pt x="866" y="6113"/>
                    <a:pt x="868" y="6178"/>
                    <a:pt x="872" y="6243"/>
                  </a:cubicBezTo>
                  <a:cubicBezTo>
                    <a:pt x="671" y="6141"/>
                    <a:pt x="532" y="5933"/>
                    <a:pt x="532" y="5694"/>
                  </a:cubicBezTo>
                  <a:lnTo>
                    <a:pt x="532" y="5598"/>
                  </a:lnTo>
                  <a:cubicBezTo>
                    <a:pt x="532" y="5360"/>
                    <a:pt x="668" y="5155"/>
                    <a:pt x="866" y="5052"/>
                  </a:cubicBezTo>
                  <a:close/>
                  <a:moveTo>
                    <a:pt x="7288" y="5052"/>
                  </a:moveTo>
                  <a:cubicBezTo>
                    <a:pt x="7486" y="5155"/>
                    <a:pt x="7622" y="5360"/>
                    <a:pt x="7622" y="5598"/>
                  </a:cubicBezTo>
                  <a:lnTo>
                    <a:pt x="7622" y="5694"/>
                  </a:lnTo>
                  <a:cubicBezTo>
                    <a:pt x="7622" y="5933"/>
                    <a:pt x="7483" y="6141"/>
                    <a:pt x="7282" y="6243"/>
                  </a:cubicBezTo>
                  <a:cubicBezTo>
                    <a:pt x="7286" y="6178"/>
                    <a:pt x="7288" y="6113"/>
                    <a:pt x="7288" y="6046"/>
                  </a:cubicBezTo>
                  <a:lnTo>
                    <a:pt x="7288" y="5052"/>
                  </a:lnTo>
                  <a:close/>
                  <a:moveTo>
                    <a:pt x="10076" y="7666"/>
                  </a:moveTo>
                  <a:cubicBezTo>
                    <a:pt x="10074" y="7720"/>
                    <a:pt x="10072" y="7773"/>
                    <a:pt x="10072" y="7826"/>
                  </a:cubicBezTo>
                  <a:lnTo>
                    <a:pt x="10072" y="8252"/>
                  </a:lnTo>
                  <a:lnTo>
                    <a:pt x="9810" y="8252"/>
                  </a:lnTo>
                  <a:lnTo>
                    <a:pt x="9810" y="7666"/>
                  </a:lnTo>
                  <a:close/>
                  <a:moveTo>
                    <a:pt x="16096" y="8462"/>
                  </a:moveTo>
                  <a:cubicBezTo>
                    <a:pt x="16123" y="8462"/>
                    <a:pt x="16147" y="8485"/>
                    <a:pt x="16147" y="8512"/>
                  </a:cubicBezTo>
                  <a:lnTo>
                    <a:pt x="16147" y="8626"/>
                  </a:lnTo>
                  <a:lnTo>
                    <a:pt x="11272" y="8626"/>
                  </a:lnTo>
                  <a:lnTo>
                    <a:pt x="11272" y="8512"/>
                  </a:lnTo>
                  <a:cubicBezTo>
                    <a:pt x="11272" y="8485"/>
                    <a:pt x="11295" y="8462"/>
                    <a:pt x="11323" y="8462"/>
                  </a:cubicBezTo>
                  <a:close/>
                  <a:moveTo>
                    <a:pt x="4093" y="1921"/>
                  </a:moveTo>
                  <a:cubicBezTo>
                    <a:pt x="6035" y="1921"/>
                    <a:pt x="6756" y="2357"/>
                    <a:pt x="6756" y="3530"/>
                  </a:cubicBezTo>
                  <a:lnTo>
                    <a:pt x="6756" y="6046"/>
                  </a:lnTo>
                  <a:cubicBezTo>
                    <a:pt x="6756" y="7508"/>
                    <a:pt x="5561" y="8697"/>
                    <a:pt x="4093" y="8697"/>
                  </a:cubicBezTo>
                  <a:lnTo>
                    <a:pt x="4061" y="8697"/>
                  </a:lnTo>
                  <a:cubicBezTo>
                    <a:pt x="2592" y="8697"/>
                    <a:pt x="1398" y="7508"/>
                    <a:pt x="1398" y="6046"/>
                  </a:cubicBezTo>
                  <a:lnTo>
                    <a:pt x="1398" y="3530"/>
                  </a:lnTo>
                  <a:cubicBezTo>
                    <a:pt x="1398" y="2357"/>
                    <a:pt x="2120" y="1921"/>
                    <a:pt x="4061" y="1921"/>
                  </a:cubicBezTo>
                  <a:close/>
                  <a:moveTo>
                    <a:pt x="16147" y="9158"/>
                  </a:moveTo>
                  <a:lnTo>
                    <a:pt x="16147" y="11196"/>
                  </a:lnTo>
                  <a:cubicBezTo>
                    <a:pt x="16147" y="11224"/>
                    <a:pt x="16123" y="11246"/>
                    <a:pt x="16096" y="11246"/>
                  </a:cubicBezTo>
                  <a:lnTo>
                    <a:pt x="11323" y="11246"/>
                  </a:lnTo>
                  <a:cubicBezTo>
                    <a:pt x="11295" y="11246"/>
                    <a:pt x="11272" y="11224"/>
                    <a:pt x="11272" y="11196"/>
                  </a:cubicBezTo>
                  <a:lnTo>
                    <a:pt x="11272" y="9158"/>
                  </a:lnTo>
                  <a:close/>
                  <a:moveTo>
                    <a:pt x="10072" y="9350"/>
                  </a:moveTo>
                  <a:lnTo>
                    <a:pt x="10072" y="10784"/>
                  </a:lnTo>
                  <a:cubicBezTo>
                    <a:pt x="10072" y="10966"/>
                    <a:pt x="10089" y="11144"/>
                    <a:pt x="10120" y="11316"/>
                  </a:cubicBezTo>
                  <a:cubicBezTo>
                    <a:pt x="9935" y="11263"/>
                    <a:pt x="9801" y="11092"/>
                    <a:pt x="9801" y="10891"/>
                  </a:cubicBezTo>
                  <a:lnTo>
                    <a:pt x="9801" y="9759"/>
                  </a:lnTo>
                  <a:cubicBezTo>
                    <a:pt x="9801" y="9576"/>
                    <a:pt x="9913" y="9418"/>
                    <a:pt x="10072" y="9350"/>
                  </a:cubicBezTo>
                  <a:close/>
                  <a:moveTo>
                    <a:pt x="17346" y="9350"/>
                  </a:moveTo>
                  <a:cubicBezTo>
                    <a:pt x="17505" y="9418"/>
                    <a:pt x="17618" y="9575"/>
                    <a:pt x="17618" y="9759"/>
                  </a:cubicBezTo>
                  <a:lnTo>
                    <a:pt x="17618" y="10891"/>
                  </a:lnTo>
                  <a:cubicBezTo>
                    <a:pt x="17618" y="11092"/>
                    <a:pt x="17483" y="11263"/>
                    <a:pt x="17298" y="11316"/>
                  </a:cubicBezTo>
                  <a:cubicBezTo>
                    <a:pt x="17329" y="11144"/>
                    <a:pt x="17346" y="10966"/>
                    <a:pt x="17346" y="10784"/>
                  </a:cubicBezTo>
                  <a:lnTo>
                    <a:pt x="17346" y="9350"/>
                  </a:lnTo>
                  <a:close/>
                  <a:moveTo>
                    <a:pt x="11721" y="5765"/>
                  </a:moveTo>
                  <a:lnTo>
                    <a:pt x="11721" y="7930"/>
                  </a:lnTo>
                  <a:lnTo>
                    <a:pt x="11323" y="7930"/>
                  </a:lnTo>
                  <a:cubicBezTo>
                    <a:pt x="11001" y="7930"/>
                    <a:pt x="10740" y="8191"/>
                    <a:pt x="10740" y="8512"/>
                  </a:cubicBezTo>
                  <a:lnTo>
                    <a:pt x="10740" y="11196"/>
                  </a:lnTo>
                  <a:cubicBezTo>
                    <a:pt x="10740" y="11518"/>
                    <a:pt x="11001" y="11778"/>
                    <a:pt x="11323" y="11778"/>
                  </a:cubicBezTo>
                  <a:lnTo>
                    <a:pt x="11721" y="11778"/>
                  </a:lnTo>
                  <a:lnTo>
                    <a:pt x="11721" y="12845"/>
                  </a:lnTo>
                  <a:cubicBezTo>
                    <a:pt x="11048" y="12404"/>
                    <a:pt x="10604" y="11645"/>
                    <a:pt x="10604" y="10784"/>
                  </a:cubicBezTo>
                  <a:lnTo>
                    <a:pt x="10604" y="7826"/>
                  </a:lnTo>
                  <a:cubicBezTo>
                    <a:pt x="10604" y="6966"/>
                    <a:pt x="11048" y="6207"/>
                    <a:pt x="11721" y="5765"/>
                  </a:cubicBezTo>
                  <a:close/>
                  <a:moveTo>
                    <a:pt x="14831" y="5408"/>
                  </a:moveTo>
                  <a:cubicBezTo>
                    <a:pt x="14945" y="5431"/>
                    <a:pt x="15058" y="5463"/>
                    <a:pt x="15165" y="5501"/>
                  </a:cubicBezTo>
                  <a:lnTo>
                    <a:pt x="15165" y="6150"/>
                  </a:lnTo>
                  <a:cubicBezTo>
                    <a:pt x="15165" y="6297"/>
                    <a:pt x="15285" y="6415"/>
                    <a:pt x="15431" y="6415"/>
                  </a:cubicBezTo>
                  <a:cubicBezTo>
                    <a:pt x="15578" y="6415"/>
                    <a:pt x="15697" y="6295"/>
                    <a:pt x="15697" y="6150"/>
                  </a:cubicBezTo>
                  <a:lnTo>
                    <a:pt x="15697" y="5765"/>
                  </a:lnTo>
                  <a:cubicBezTo>
                    <a:pt x="16370" y="6207"/>
                    <a:pt x="16815" y="6966"/>
                    <a:pt x="16815" y="7826"/>
                  </a:cubicBezTo>
                  <a:lnTo>
                    <a:pt x="16815" y="10784"/>
                  </a:lnTo>
                  <a:cubicBezTo>
                    <a:pt x="16815" y="11645"/>
                    <a:pt x="16370" y="12404"/>
                    <a:pt x="15697" y="12845"/>
                  </a:cubicBezTo>
                  <a:lnTo>
                    <a:pt x="15697" y="11778"/>
                  </a:lnTo>
                  <a:lnTo>
                    <a:pt x="16096" y="11778"/>
                  </a:lnTo>
                  <a:cubicBezTo>
                    <a:pt x="16417" y="11778"/>
                    <a:pt x="16679" y="11518"/>
                    <a:pt x="16679" y="11196"/>
                  </a:cubicBezTo>
                  <a:lnTo>
                    <a:pt x="16679" y="8512"/>
                  </a:lnTo>
                  <a:cubicBezTo>
                    <a:pt x="16679" y="8191"/>
                    <a:pt x="16417" y="7930"/>
                    <a:pt x="16096" y="7930"/>
                  </a:cubicBezTo>
                  <a:lnTo>
                    <a:pt x="15697" y="7930"/>
                  </a:lnTo>
                  <a:lnTo>
                    <a:pt x="15697" y="7603"/>
                  </a:lnTo>
                  <a:cubicBezTo>
                    <a:pt x="15697" y="7456"/>
                    <a:pt x="15578" y="7337"/>
                    <a:pt x="15431" y="7337"/>
                  </a:cubicBezTo>
                  <a:cubicBezTo>
                    <a:pt x="15285" y="7337"/>
                    <a:pt x="15165" y="7456"/>
                    <a:pt x="15165" y="7603"/>
                  </a:cubicBezTo>
                  <a:lnTo>
                    <a:pt x="15165" y="7930"/>
                  </a:lnTo>
                  <a:lnTo>
                    <a:pt x="12253" y="7930"/>
                  </a:lnTo>
                  <a:lnTo>
                    <a:pt x="12253" y="5501"/>
                  </a:lnTo>
                  <a:cubicBezTo>
                    <a:pt x="12361" y="5463"/>
                    <a:pt x="12473" y="5431"/>
                    <a:pt x="12588" y="5408"/>
                  </a:cubicBezTo>
                  <a:lnTo>
                    <a:pt x="12588" y="5822"/>
                  </a:lnTo>
                  <a:cubicBezTo>
                    <a:pt x="12588" y="6066"/>
                    <a:pt x="12787" y="6263"/>
                    <a:pt x="13029" y="6263"/>
                  </a:cubicBezTo>
                  <a:lnTo>
                    <a:pt x="14389" y="6263"/>
                  </a:lnTo>
                  <a:cubicBezTo>
                    <a:pt x="14633" y="6263"/>
                    <a:pt x="14831" y="6066"/>
                    <a:pt x="14831" y="5822"/>
                  </a:cubicBezTo>
                  <a:lnTo>
                    <a:pt x="14831" y="5408"/>
                  </a:lnTo>
                  <a:close/>
                  <a:moveTo>
                    <a:pt x="15165" y="11778"/>
                  </a:moveTo>
                  <a:lnTo>
                    <a:pt x="15165" y="13110"/>
                  </a:lnTo>
                  <a:cubicBezTo>
                    <a:pt x="14907" y="13201"/>
                    <a:pt x="14628" y="13252"/>
                    <a:pt x="14339" y="13252"/>
                  </a:cubicBezTo>
                  <a:lnTo>
                    <a:pt x="13080" y="13252"/>
                  </a:lnTo>
                  <a:cubicBezTo>
                    <a:pt x="12790" y="13252"/>
                    <a:pt x="12511" y="13201"/>
                    <a:pt x="12253" y="13110"/>
                  </a:cubicBezTo>
                  <a:lnTo>
                    <a:pt x="12253" y="11778"/>
                  </a:lnTo>
                  <a:close/>
                  <a:moveTo>
                    <a:pt x="14686" y="13763"/>
                  </a:moveTo>
                  <a:lnTo>
                    <a:pt x="14686" y="14163"/>
                  </a:lnTo>
                  <a:lnTo>
                    <a:pt x="12732" y="14163"/>
                  </a:lnTo>
                  <a:lnTo>
                    <a:pt x="12732" y="13763"/>
                  </a:lnTo>
                  <a:cubicBezTo>
                    <a:pt x="12846" y="13775"/>
                    <a:pt x="12962" y="13784"/>
                    <a:pt x="13080" y="13784"/>
                  </a:cubicBezTo>
                  <a:lnTo>
                    <a:pt x="14339" y="13784"/>
                  </a:lnTo>
                  <a:cubicBezTo>
                    <a:pt x="14456" y="13784"/>
                    <a:pt x="14572" y="13775"/>
                    <a:pt x="14686" y="13763"/>
                  </a:cubicBezTo>
                  <a:close/>
                  <a:moveTo>
                    <a:pt x="16094" y="15780"/>
                  </a:moveTo>
                  <a:cubicBezTo>
                    <a:pt x="16245" y="15780"/>
                    <a:pt x="16368" y="15902"/>
                    <a:pt x="16368" y="16052"/>
                  </a:cubicBezTo>
                  <a:lnTo>
                    <a:pt x="16368" y="16588"/>
                  </a:lnTo>
                  <a:lnTo>
                    <a:pt x="11050" y="16588"/>
                  </a:lnTo>
                  <a:lnTo>
                    <a:pt x="11050" y="16052"/>
                  </a:lnTo>
                  <a:cubicBezTo>
                    <a:pt x="11050" y="15902"/>
                    <a:pt x="11174" y="15780"/>
                    <a:pt x="11324" y="15780"/>
                  </a:cubicBezTo>
                  <a:close/>
                  <a:moveTo>
                    <a:pt x="1965" y="1"/>
                  </a:moveTo>
                  <a:cubicBezTo>
                    <a:pt x="1359" y="1"/>
                    <a:pt x="866" y="491"/>
                    <a:pt x="866" y="1096"/>
                  </a:cubicBezTo>
                  <a:lnTo>
                    <a:pt x="866" y="4485"/>
                  </a:lnTo>
                  <a:cubicBezTo>
                    <a:pt x="369" y="4613"/>
                    <a:pt x="1" y="5062"/>
                    <a:pt x="1" y="5597"/>
                  </a:cubicBezTo>
                  <a:lnTo>
                    <a:pt x="1" y="5693"/>
                  </a:lnTo>
                  <a:cubicBezTo>
                    <a:pt x="1" y="6263"/>
                    <a:pt x="417" y="6736"/>
                    <a:pt x="964" y="6826"/>
                  </a:cubicBezTo>
                  <a:cubicBezTo>
                    <a:pt x="1208" y="7789"/>
                    <a:pt x="1894" y="8579"/>
                    <a:pt x="2794" y="8968"/>
                  </a:cubicBezTo>
                  <a:lnTo>
                    <a:pt x="2794" y="9309"/>
                  </a:lnTo>
                  <a:lnTo>
                    <a:pt x="1198" y="9309"/>
                  </a:lnTo>
                  <a:cubicBezTo>
                    <a:pt x="577" y="9309"/>
                    <a:pt x="70" y="9813"/>
                    <a:pt x="70" y="10433"/>
                  </a:cubicBezTo>
                  <a:lnTo>
                    <a:pt x="70" y="11353"/>
                  </a:lnTo>
                  <a:cubicBezTo>
                    <a:pt x="70" y="11549"/>
                    <a:pt x="229" y="11708"/>
                    <a:pt x="426" y="11708"/>
                  </a:cubicBezTo>
                  <a:lnTo>
                    <a:pt x="4913" y="11708"/>
                  </a:lnTo>
                  <a:cubicBezTo>
                    <a:pt x="5060" y="11708"/>
                    <a:pt x="5179" y="11589"/>
                    <a:pt x="5179" y="11443"/>
                  </a:cubicBezTo>
                  <a:cubicBezTo>
                    <a:pt x="5179" y="11296"/>
                    <a:pt x="5060" y="11177"/>
                    <a:pt x="4913" y="11177"/>
                  </a:cubicBezTo>
                  <a:lnTo>
                    <a:pt x="602" y="11177"/>
                  </a:lnTo>
                  <a:lnTo>
                    <a:pt x="602" y="10433"/>
                  </a:lnTo>
                  <a:cubicBezTo>
                    <a:pt x="602" y="10107"/>
                    <a:pt x="869" y="9841"/>
                    <a:pt x="1198" y="9841"/>
                  </a:cubicBezTo>
                  <a:lnTo>
                    <a:pt x="3060" y="9841"/>
                  </a:lnTo>
                  <a:cubicBezTo>
                    <a:pt x="3207" y="9841"/>
                    <a:pt x="3326" y="9722"/>
                    <a:pt x="3326" y="9575"/>
                  </a:cubicBezTo>
                  <a:lnTo>
                    <a:pt x="3326" y="9144"/>
                  </a:lnTo>
                  <a:cubicBezTo>
                    <a:pt x="3562" y="9200"/>
                    <a:pt x="3808" y="9229"/>
                    <a:pt x="4061" y="9229"/>
                  </a:cubicBezTo>
                  <a:lnTo>
                    <a:pt x="4093" y="9229"/>
                  </a:lnTo>
                  <a:cubicBezTo>
                    <a:pt x="4346" y="9229"/>
                    <a:pt x="4592" y="9200"/>
                    <a:pt x="4828" y="9144"/>
                  </a:cubicBezTo>
                  <a:lnTo>
                    <a:pt x="4828" y="9575"/>
                  </a:lnTo>
                  <a:cubicBezTo>
                    <a:pt x="4828" y="9722"/>
                    <a:pt x="4947" y="9841"/>
                    <a:pt x="5094" y="9841"/>
                  </a:cubicBezTo>
                  <a:lnTo>
                    <a:pt x="6957" y="9841"/>
                  </a:lnTo>
                  <a:cubicBezTo>
                    <a:pt x="7285" y="9841"/>
                    <a:pt x="7552" y="10107"/>
                    <a:pt x="7552" y="10433"/>
                  </a:cubicBezTo>
                  <a:lnTo>
                    <a:pt x="7552" y="11177"/>
                  </a:lnTo>
                  <a:lnTo>
                    <a:pt x="6437" y="11177"/>
                  </a:lnTo>
                  <a:cubicBezTo>
                    <a:pt x="6290" y="11177"/>
                    <a:pt x="6171" y="11296"/>
                    <a:pt x="6171" y="11443"/>
                  </a:cubicBezTo>
                  <a:cubicBezTo>
                    <a:pt x="6171" y="11589"/>
                    <a:pt x="6290" y="11708"/>
                    <a:pt x="6437" y="11708"/>
                  </a:cubicBezTo>
                  <a:lnTo>
                    <a:pt x="7729" y="11708"/>
                  </a:lnTo>
                  <a:cubicBezTo>
                    <a:pt x="7925" y="11708"/>
                    <a:pt x="8084" y="11549"/>
                    <a:pt x="8084" y="11353"/>
                  </a:cubicBezTo>
                  <a:lnTo>
                    <a:pt x="8084" y="10433"/>
                  </a:lnTo>
                  <a:cubicBezTo>
                    <a:pt x="8084" y="9813"/>
                    <a:pt x="7578" y="9309"/>
                    <a:pt x="6957" y="9309"/>
                  </a:cubicBezTo>
                  <a:lnTo>
                    <a:pt x="5360" y="9309"/>
                  </a:lnTo>
                  <a:lnTo>
                    <a:pt x="5360" y="8968"/>
                  </a:lnTo>
                  <a:cubicBezTo>
                    <a:pt x="6260" y="8579"/>
                    <a:pt x="6946" y="7789"/>
                    <a:pt x="7191" y="6826"/>
                  </a:cubicBezTo>
                  <a:cubicBezTo>
                    <a:pt x="7737" y="6736"/>
                    <a:pt x="8154" y="6263"/>
                    <a:pt x="8154" y="5693"/>
                  </a:cubicBezTo>
                  <a:lnTo>
                    <a:pt x="8154" y="5597"/>
                  </a:lnTo>
                  <a:cubicBezTo>
                    <a:pt x="8154" y="5062"/>
                    <a:pt x="7785" y="4613"/>
                    <a:pt x="7288" y="4485"/>
                  </a:cubicBezTo>
                  <a:lnTo>
                    <a:pt x="7288" y="3710"/>
                  </a:lnTo>
                  <a:lnTo>
                    <a:pt x="7626" y="3710"/>
                  </a:lnTo>
                  <a:cubicBezTo>
                    <a:pt x="7870" y="3710"/>
                    <a:pt x="8069" y="3512"/>
                    <a:pt x="8069" y="3268"/>
                  </a:cubicBezTo>
                  <a:lnTo>
                    <a:pt x="8069" y="3175"/>
                  </a:lnTo>
                  <a:lnTo>
                    <a:pt x="8459" y="3175"/>
                  </a:lnTo>
                  <a:lnTo>
                    <a:pt x="8459" y="7721"/>
                  </a:lnTo>
                  <a:cubicBezTo>
                    <a:pt x="8459" y="7965"/>
                    <a:pt x="8657" y="8163"/>
                    <a:pt x="8901" y="8163"/>
                  </a:cubicBezTo>
                  <a:lnTo>
                    <a:pt x="9277" y="8163"/>
                  </a:lnTo>
                  <a:lnTo>
                    <a:pt x="9277" y="8342"/>
                  </a:lnTo>
                  <a:cubicBezTo>
                    <a:pt x="9277" y="8586"/>
                    <a:pt x="9476" y="8784"/>
                    <a:pt x="9721" y="8784"/>
                  </a:cubicBezTo>
                  <a:lnTo>
                    <a:pt x="10072" y="8784"/>
                  </a:lnTo>
                  <a:lnTo>
                    <a:pt x="10072" y="8800"/>
                  </a:lnTo>
                  <a:cubicBezTo>
                    <a:pt x="9616" y="8881"/>
                    <a:pt x="9268" y="9280"/>
                    <a:pt x="9268" y="9759"/>
                  </a:cubicBezTo>
                  <a:lnTo>
                    <a:pt x="9268" y="10891"/>
                  </a:lnTo>
                  <a:cubicBezTo>
                    <a:pt x="9268" y="11428"/>
                    <a:pt x="9705" y="11866"/>
                    <a:pt x="10243" y="11866"/>
                  </a:cubicBezTo>
                  <a:lnTo>
                    <a:pt x="10275" y="11866"/>
                  </a:lnTo>
                  <a:cubicBezTo>
                    <a:pt x="10607" y="12718"/>
                    <a:pt x="11317" y="13382"/>
                    <a:pt x="12200" y="13652"/>
                  </a:cubicBezTo>
                  <a:lnTo>
                    <a:pt x="12200" y="14163"/>
                  </a:lnTo>
                  <a:lnTo>
                    <a:pt x="10324" y="14163"/>
                  </a:lnTo>
                  <a:cubicBezTo>
                    <a:pt x="9755" y="14163"/>
                    <a:pt x="9291" y="14624"/>
                    <a:pt x="9291" y="15193"/>
                  </a:cubicBezTo>
                  <a:lnTo>
                    <a:pt x="9291" y="16852"/>
                  </a:lnTo>
                  <a:cubicBezTo>
                    <a:pt x="9291" y="17000"/>
                    <a:pt x="9411" y="17118"/>
                    <a:pt x="9557" y="17118"/>
                  </a:cubicBezTo>
                  <a:lnTo>
                    <a:pt x="17860" y="17118"/>
                  </a:lnTo>
                  <a:cubicBezTo>
                    <a:pt x="18008" y="17118"/>
                    <a:pt x="18126" y="16999"/>
                    <a:pt x="18126" y="16852"/>
                  </a:cubicBezTo>
                  <a:lnTo>
                    <a:pt x="18126" y="15193"/>
                  </a:lnTo>
                  <a:cubicBezTo>
                    <a:pt x="18126" y="14625"/>
                    <a:pt x="17663" y="14163"/>
                    <a:pt x="17094" y="14163"/>
                  </a:cubicBezTo>
                  <a:lnTo>
                    <a:pt x="16788" y="14163"/>
                  </a:lnTo>
                  <a:cubicBezTo>
                    <a:pt x="16641" y="14163"/>
                    <a:pt x="16522" y="14281"/>
                    <a:pt x="16522" y="14428"/>
                  </a:cubicBezTo>
                  <a:cubicBezTo>
                    <a:pt x="16522" y="14575"/>
                    <a:pt x="16641" y="14694"/>
                    <a:pt x="16788" y="14694"/>
                  </a:cubicBezTo>
                  <a:lnTo>
                    <a:pt x="17094" y="14694"/>
                  </a:lnTo>
                  <a:cubicBezTo>
                    <a:pt x="17370" y="14694"/>
                    <a:pt x="17594" y="14918"/>
                    <a:pt x="17594" y="15193"/>
                  </a:cubicBezTo>
                  <a:lnTo>
                    <a:pt x="17594" y="16587"/>
                  </a:lnTo>
                  <a:lnTo>
                    <a:pt x="16899" y="16587"/>
                  </a:lnTo>
                  <a:lnTo>
                    <a:pt x="16899" y="16052"/>
                  </a:lnTo>
                  <a:cubicBezTo>
                    <a:pt x="16899" y="15608"/>
                    <a:pt x="16537" y="15248"/>
                    <a:pt x="16094" y="15248"/>
                  </a:cubicBezTo>
                  <a:lnTo>
                    <a:pt x="11324" y="15248"/>
                  </a:lnTo>
                  <a:cubicBezTo>
                    <a:pt x="10880" y="15248"/>
                    <a:pt x="10518" y="15608"/>
                    <a:pt x="10518" y="16052"/>
                  </a:cubicBezTo>
                  <a:lnTo>
                    <a:pt x="10518" y="16587"/>
                  </a:lnTo>
                  <a:lnTo>
                    <a:pt x="9823" y="16587"/>
                  </a:lnTo>
                  <a:lnTo>
                    <a:pt x="9823" y="15193"/>
                  </a:lnTo>
                  <a:cubicBezTo>
                    <a:pt x="9823" y="14918"/>
                    <a:pt x="10048" y="14694"/>
                    <a:pt x="10324" y="14694"/>
                  </a:cubicBezTo>
                  <a:lnTo>
                    <a:pt x="15406" y="14694"/>
                  </a:lnTo>
                  <a:cubicBezTo>
                    <a:pt x="15553" y="14694"/>
                    <a:pt x="15672" y="14575"/>
                    <a:pt x="15672" y="14428"/>
                  </a:cubicBezTo>
                  <a:cubicBezTo>
                    <a:pt x="15672" y="14281"/>
                    <a:pt x="15553" y="14163"/>
                    <a:pt x="15406" y="14163"/>
                  </a:cubicBezTo>
                  <a:lnTo>
                    <a:pt x="15218" y="14163"/>
                  </a:lnTo>
                  <a:lnTo>
                    <a:pt x="15218" y="13652"/>
                  </a:lnTo>
                  <a:cubicBezTo>
                    <a:pt x="16101" y="13383"/>
                    <a:pt x="16811" y="12718"/>
                    <a:pt x="17143" y="11866"/>
                  </a:cubicBezTo>
                  <a:lnTo>
                    <a:pt x="17175" y="11866"/>
                  </a:lnTo>
                  <a:cubicBezTo>
                    <a:pt x="17712" y="11866"/>
                    <a:pt x="18149" y="11428"/>
                    <a:pt x="18149" y="10891"/>
                  </a:cubicBezTo>
                  <a:lnTo>
                    <a:pt x="18149" y="9759"/>
                  </a:lnTo>
                  <a:cubicBezTo>
                    <a:pt x="18149" y="9280"/>
                    <a:pt x="17802" y="8881"/>
                    <a:pt x="17346" y="8800"/>
                  </a:cubicBezTo>
                  <a:lnTo>
                    <a:pt x="17346" y="7826"/>
                  </a:lnTo>
                  <a:cubicBezTo>
                    <a:pt x="17346" y="6173"/>
                    <a:pt x="15997" y="4827"/>
                    <a:pt x="14338" y="4827"/>
                  </a:cubicBezTo>
                  <a:lnTo>
                    <a:pt x="13080" y="4827"/>
                  </a:lnTo>
                  <a:cubicBezTo>
                    <a:pt x="11660" y="4827"/>
                    <a:pt x="10468" y="5813"/>
                    <a:pt x="10153" y="7134"/>
                  </a:cubicBezTo>
                  <a:lnTo>
                    <a:pt x="9721" y="7134"/>
                  </a:lnTo>
                  <a:cubicBezTo>
                    <a:pt x="9476" y="7134"/>
                    <a:pt x="9278" y="7334"/>
                    <a:pt x="9278" y="7578"/>
                  </a:cubicBezTo>
                  <a:lnTo>
                    <a:pt x="9278" y="7631"/>
                  </a:lnTo>
                  <a:lnTo>
                    <a:pt x="8991" y="7631"/>
                  </a:lnTo>
                  <a:lnTo>
                    <a:pt x="8991" y="3087"/>
                  </a:lnTo>
                  <a:cubicBezTo>
                    <a:pt x="8991" y="2843"/>
                    <a:pt x="8791" y="2643"/>
                    <a:pt x="8547" y="2643"/>
                  </a:cubicBezTo>
                  <a:lnTo>
                    <a:pt x="8069" y="2643"/>
                  </a:lnTo>
                  <a:lnTo>
                    <a:pt x="8069" y="2503"/>
                  </a:lnTo>
                  <a:cubicBezTo>
                    <a:pt x="8069" y="2258"/>
                    <a:pt x="7870" y="2060"/>
                    <a:pt x="7626" y="2060"/>
                  </a:cubicBezTo>
                  <a:lnTo>
                    <a:pt x="7287" y="2060"/>
                  </a:lnTo>
                  <a:cubicBezTo>
                    <a:pt x="7275" y="1120"/>
                    <a:pt x="6505" y="359"/>
                    <a:pt x="5558" y="359"/>
                  </a:cubicBezTo>
                  <a:cubicBezTo>
                    <a:pt x="5386" y="359"/>
                    <a:pt x="5214" y="386"/>
                    <a:pt x="5049" y="437"/>
                  </a:cubicBezTo>
                  <a:cubicBezTo>
                    <a:pt x="4849" y="172"/>
                    <a:pt x="4529" y="1"/>
                    <a:pt x="4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4"/>
            <p:cNvSpPr/>
            <p:nvPr/>
          </p:nvSpPr>
          <p:spPr>
            <a:xfrm>
              <a:off x="4384911" y="2616752"/>
              <a:ext cx="63980" cy="42852"/>
            </a:xfrm>
            <a:custGeom>
              <a:avLst/>
              <a:gdLst/>
              <a:ahLst/>
              <a:cxnLst/>
              <a:rect l="l" t="t" r="r" b="b"/>
              <a:pathLst>
                <a:path w="1929" h="1292" extrusionOk="0">
                  <a:moveTo>
                    <a:pt x="1396" y="533"/>
                  </a:moveTo>
                  <a:lnTo>
                    <a:pt x="1396" y="760"/>
                  </a:lnTo>
                  <a:lnTo>
                    <a:pt x="532" y="760"/>
                  </a:lnTo>
                  <a:lnTo>
                    <a:pt x="532" y="533"/>
                  </a:lnTo>
                  <a:close/>
                  <a:moveTo>
                    <a:pt x="373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920"/>
                  </a:lnTo>
                  <a:cubicBezTo>
                    <a:pt x="1" y="1125"/>
                    <a:pt x="167" y="1292"/>
                    <a:pt x="373" y="1292"/>
                  </a:cubicBezTo>
                  <a:lnTo>
                    <a:pt x="1556" y="1292"/>
                  </a:lnTo>
                  <a:cubicBezTo>
                    <a:pt x="1762" y="1292"/>
                    <a:pt x="1928" y="1125"/>
                    <a:pt x="1928" y="920"/>
                  </a:cubicBezTo>
                  <a:lnTo>
                    <a:pt x="1928" y="373"/>
                  </a:lnTo>
                  <a:cubicBezTo>
                    <a:pt x="1928" y="168"/>
                    <a:pt x="1762" y="1"/>
                    <a:pt x="1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4"/>
            <p:cNvSpPr/>
            <p:nvPr/>
          </p:nvSpPr>
          <p:spPr>
            <a:xfrm>
              <a:off x="4465077" y="2616752"/>
              <a:ext cx="64013" cy="42852"/>
            </a:xfrm>
            <a:custGeom>
              <a:avLst/>
              <a:gdLst/>
              <a:ahLst/>
              <a:cxnLst/>
              <a:rect l="l" t="t" r="r" b="b"/>
              <a:pathLst>
                <a:path w="1930" h="1292" extrusionOk="0">
                  <a:moveTo>
                    <a:pt x="1397" y="533"/>
                  </a:moveTo>
                  <a:lnTo>
                    <a:pt x="1397" y="760"/>
                  </a:lnTo>
                  <a:lnTo>
                    <a:pt x="533" y="760"/>
                  </a:lnTo>
                  <a:lnTo>
                    <a:pt x="533" y="533"/>
                  </a:lnTo>
                  <a:close/>
                  <a:moveTo>
                    <a:pt x="373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920"/>
                  </a:lnTo>
                  <a:cubicBezTo>
                    <a:pt x="1" y="1125"/>
                    <a:pt x="167" y="1292"/>
                    <a:pt x="373" y="1292"/>
                  </a:cubicBezTo>
                  <a:lnTo>
                    <a:pt x="1556" y="1292"/>
                  </a:lnTo>
                  <a:cubicBezTo>
                    <a:pt x="1762" y="1292"/>
                    <a:pt x="1929" y="1125"/>
                    <a:pt x="1929" y="920"/>
                  </a:cubicBezTo>
                  <a:lnTo>
                    <a:pt x="1929" y="373"/>
                  </a:lnTo>
                  <a:cubicBezTo>
                    <a:pt x="1929" y="168"/>
                    <a:pt x="1762" y="1"/>
                    <a:pt x="1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4"/>
            <p:cNvSpPr/>
            <p:nvPr/>
          </p:nvSpPr>
          <p:spPr>
            <a:xfrm>
              <a:off x="4376221" y="2833567"/>
              <a:ext cx="45506" cy="17645"/>
            </a:xfrm>
            <a:custGeom>
              <a:avLst/>
              <a:gdLst/>
              <a:ahLst/>
              <a:cxnLst/>
              <a:rect l="l" t="t" r="r" b="b"/>
              <a:pathLst>
                <a:path w="1372" h="532" extrusionOk="0">
                  <a:moveTo>
                    <a:pt x="266" y="0"/>
                  </a:moveTo>
                  <a:cubicBezTo>
                    <a:pt x="119" y="0"/>
                    <a:pt x="0" y="118"/>
                    <a:pt x="0" y="266"/>
                  </a:cubicBezTo>
                  <a:cubicBezTo>
                    <a:pt x="0" y="413"/>
                    <a:pt x="119" y="531"/>
                    <a:pt x="266" y="531"/>
                  </a:cubicBezTo>
                  <a:lnTo>
                    <a:pt x="1106" y="531"/>
                  </a:lnTo>
                  <a:cubicBezTo>
                    <a:pt x="1253" y="531"/>
                    <a:pt x="1372" y="412"/>
                    <a:pt x="1372" y="266"/>
                  </a:cubicBezTo>
                  <a:cubicBezTo>
                    <a:pt x="1372" y="118"/>
                    <a:pt x="1253" y="0"/>
                    <a:pt x="1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4"/>
            <p:cNvSpPr/>
            <p:nvPr/>
          </p:nvSpPr>
          <p:spPr>
            <a:xfrm>
              <a:off x="4466801" y="283356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5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8" y="503"/>
                    <a:pt x="195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4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4"/>
            <p:cNvSpPr/>
            <p:nvPr/>
          </p:nvSpPr>
          <p:spPr>
            <a:xfrm>
              <a:off x="4492340" y="283356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5" y="0"/>
                    <a:pt x="128" y="28"/>
                    <a:pt x="77" y="77"/>
                  </a:cubicBezTo>
                  <a:cubicBezTo>
                    <a:pt x="29" y="128"/>
                    <a:pt x="0" y="195"/>
                    <a:pt x="0" y="265"/>
                  </a:cubicBezTo>
                  <a:cubicBezTo>
                    <a:pt x="0" y="336"/>
                    <a:pt x="29" y="404"/>
                    <a:pt x="77" y="454"/>
                  </a:cubicBezTo>
                  <a:cubicBezTo>
                    <a:pt x="128" y="503"/>
                    <a:pt x="195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4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4"/>
            <p:cNvSpPr/>
            <p:nvPr/>
          </p:nvSpPr>
          <p:spPr>
            <a:xfrm>
              <a:off x="4517879" y="283356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5" y="0"/>
                    <a:pt x="128" y="28"/>
                    <a:pt x="77" y="77"/>
                  </a:cubicBezTo>
                  <a:cubicBezTo>
                    <a:pt x="29" y="128"/>
                    <a:pt x="0" y="195"/>
                    <a:pt x="0" y="265"/>
                  </a:cubicBezTo>
                  <a:cubicBezTo>
                    <a:pt x="0" y="336"/>
                    <a:pt x="29" y="404"/>
                    <a:pt x="77" y="454"/>
                  </a:cubicBezTo>
                  <a:cubicBezTo>
                    <a:pt x="128" y="503"/>
                    <a:pt x="195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4"/>
            <p:cNvSpPr/>
            <p:nvPr/>
          </p:nvSpPr>
          <p:spPr>
            <a:xfrm>
              <a:off x="4422622" y="2534894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5" y="1"/>
                  </a:moveTo>
                  <a:cubicBezTo>
                    <a:pt x="197" y="1"/>
                    <a:pt x="127" y="29"/>
                    <a:pt x="79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6"/>
                    <a:pt x="28" y="405"/>
                    <a:pt x="79" y="455"/>
                  </a:cubicBezTo>
                  <a:cubicBezTo>
                    <a:pt x="127" y="504"/>
                    <a:pt x="196" y="533"/>
                    <a:pt x="265" y="533"/>
                  </a:cubicBezTo>
                  <a:cubicBezTo>
                    <a:pt x="336" y="533"/>
                    <a:pt x="404" y="504"/>
                    <a:pt x="453" y="455"/>
                  </a:cubicBezTo>
                  <a:cubicBezTo>
                    <a:pt x="504" y="405"/>
                    <a:pt x="531" y="336"/>
                    <a:pt x="531" y="267"/>
                  </a:cubicBezTo>
                  <a:cubicBezTo>
                    <a:pt x="531" y="197"/>
                    <a:pt x="504" y="128"/>
                    <a:pt x="453" y="79"/>
                  </a:cubicBezTo>
                  <a:cubicBezTo>
                    <a:pt x="404" y="29"/>
                    <a:pt x="336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4"/>
            <p:cNvSpPr/>
            <p:nvPr/>
          </p:nvSpPr>
          <p:spPr>
            <a:xfrm>
              <a:off x="4448161" y="25348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6" y="1"/>
                    <a:pt x="128" y="29"/>
                    <a:pt x="78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6"/>
                    <a:pt x="28" y="405"/>
                    <a:pt x="78" y="455"/>
                  </a:cubicBezTo>
                  <a:cubicBezTo>
                    <a:pt x="128" y="504"/>
                    <a:pt x="196" y="533"/>
                    <a:pt x="267" y="533"/>
                  </a:cubicBezTo>
                  <a:cubicBezTo>
                    <a:pt x="336" y="533"/>
                    <a:pt x="405" y="504"/>
                    <a:pt x="454" y="455"/>
                  </a:cubicBezTo>
                  <a:cubicBezTo>
                    <a:pt x="504" y="405"/>
                    <a:pt x="532" y="336"/>
                    <a:pt x="532" y="267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4" y="29"/>
                    <a:pt x="33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4"/>
            <p:cNvSpPr/>
            <p:nvPr/>
          </p:nvSpPr>
          <p:spPr>
            <a:xfrm>
              <a:off x="4473700" y="25348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9"/>
                    <a:pt x="79" y="79"/>
                  </a:cubicBezTo>
                  <a:cubicBezTo>
                    <a:pt x="29" y="128"/>
                    <a:pt x="1" y="197"/>
                    <a:pt x="1" y="267"/>
                  </a:cubicBezTo>
                  <a:cubicBezTo>
                    <a:pt x="1" y="336"/>
                    <a:pt x="29" y="405"/>
                    <a:pt x="79" y="455"/>
                  </a:cubicBezTo>
                  <a:cubicBezTo>
                    <a:pt x="128" y="504"/>
                    <a:pt x="197" y="533"/>
                    <a:pt x="267" y="533"/>
                  </a:cubicBezTo>
                  <a:cubicBezTo>
                    <a:pt x="336" y="533"/>
                    <a:pt x="404" y="504"/>
                    <a:pt x="455" y="455"/>
                  </a:cubicBezTo>
                  <a:cubicBezTo>
                    <a:pt x="504" y="405"/>
                    <a:pt x="533" y="336"/>
                    <a:pt x="533" y="267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5" y="29"/>
                    <a:pt x="33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4"/>
            <p:cNvSpPr/>
            <p:nvPr/>
          </p:nvSpPr>
          <p:spPr>
            <a:xfrm>
              <a:off x="4418543" y="2700433"/>
              <a:ext cx="76882" cy="17645"/>
            </a:xfrm>
            <a:custGeom>
              <a:avLst/>
              <a:gdLst/>
              <a:ahLst/>
              <a:cxnLst/>
              <a:rect l="l" t="t" r="r" b="b"/>
              <a:pathLst>
                <a:path w="2318" h="532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2"/>
                    <a:pt x="119" y="532"/>
                    <a:pt x="266" y="532"/>
                  </a:cubicBezTo>
                  <a:lnTo>
                    <a:pt x="2052" y="532"/>
                  </a:lnTo>
                  <a:cubicBezTo>
                    <a:pt x="2199" y="532"/>
                    <a:pt x="2318" y="412"/>
                    <a:pt x="2318" y="267"/>
                  </a:cubicBezTo>
                  <a:cubicBezTo>
                    <a:pt x="2318" y="120"/>
                    <a:pt x="2199" y="1"/>
                    <a:pt x="2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4"/>
            <p:cNvSpPr/>
            <p:nvPr/>
          </p:nvSpPr>
          <p:spPr>
            <a:xfrm>
              <a:off x="4418543" y="2721262"/>
              <a:ext cx="76882" cy="17645"/>
            </a:xfrm>
            <a:custGeom>
              <a:avLst/>
              <a:gdLst/>
              <a:ahLst/>
              <a:cxnLst/>
              <a:rect l="l" t="t" r="r" b="b"/>
              <a:pathLst>
                <a:path w="2318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052" y="532"/>
                  </a:lnTo>
                  <a:cubicBezTo>
                    <a:pt x="2199" y="532"/>
                    <a:pt x="2318" y="413"/>
                    <a:pt x="2318" y="266"/>
                  </a:cubicBezTo>
                  <a:cubicBezTo>
                    <a:pt x="2318" y="119"/>
                    <a:pt x="2199" y="0"/>
                    <a:pt x="2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36" name="Google Shape;1336;p34"/>
          <p:cNvCxnSpPr>
            <a:stCxn id="1308" idx="2"/>
            <a:endCxn id="1280" idx="3"/>
          </p:cNvCxnSpPr>
          <p:nvPr/>
        </p:nvCxnSpPr>
        <p:spPr>
          <a:xfrm flipH="1">
            <a:off x="1496375" y="1669225"/>
            <a:ext cx="1373400" cy="5769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7" name="Google Shape;1337;p34"/>
          <p:cNvCxnSpPr>
            <a:stCxn id="1280" idx="5"/>
            <a:endCxn id="1310" idx="1"/>
          </p:cNvCxnSpPr>
          <p:nvPr/>
        </p:nvCxnSpPr>
        <p:spPr>
          <a:xfrm>
            <a:off x="2144137" y="3416800"/>
            <a:ext cx="725700" cy="138600"/>
          </a:xfrm>
          <a:prstGeom prst="bentConnector3">
            <a:avLst>
              <a:gd name="adj1" fmla="val 49996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8" name="Google Shape;1338;p34"/>
          <p:cNvCxnSpPr>
            <a:stCxn id="1309" idx="2"/>
            <a:endCxn id="1280" idx="4"/>
          </p:cNvCxnSpPr>
          <p:nvPr/>
        </p:nvCxnSpPr>
        <p:spPr>
          <a:xfrm flipH="1">
            <a:off x="2144075" y="2437900"/>
            <a:ext cx="725700" cy="132000"/>
          </a:xfrm>
          <a:prstGeom prst="bentConnector3">
            <a:avLst>
              <a:gd name="adj1" fmla="val 49996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9" name="Google Shape;1339;p34"/>
          <p:cNvGrpSpPr/>
          <p:nvPr/>
        </p:nvGrpSpPr>
        <p:grpSpPr>
          <a:xfrm>
            <a:off x="8249825" y="2607625"/>
            <a:ext cx="76825" cy="76800"/>
            <a:chOff x="3104875" y="1099400"/>
            <a:chExt cx="76825" cy="76800"/>
          </a:xfrm>
        </p:grpSpPr>
        <p:sp>
          <p:nvSpPr>
            <p:cNvPr id="1340" name="Google Shape;1340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2" name="Google Shape;1342;p34"/>
          <p:cNvGrpSpPr/>
          <p:nvPr/>
        </p:nvGrpSpPr>
        <p:grpSpPr>
          <a:xfrm>
            <a:off x="810650" y="609225"/>
            <a:ext cx="76825" cy="76800"/>
            <a:chOff x="3104875" y="1099400"/>
            <a:chExt cx="76825" cy="76800"/>
          </a:xfrm>
        </p:grpSpPr>
        <p:sp>
          <p:nvSpPr>
            <p:cNvPr id="1343" name="Google Shape;1343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5" name="Google Shape;1345;p34"/>
          <p:cNvGrpSpPr/>
          <p:nvPr/>
        </p:nvGrpSpPr>
        <p:grpSpPr>
          <a:xfrm>
            <a:off x="4870450" y="4806750"/>
            <a:ext cx="76825" cy="76800"/>
            <a:chOff x="3104875" y="1099400"/>
            <a:chExt cx="76825" cy="76800"/>
          </a:xfrm>
        </p:grpSpPr>
        <p:sp>
          <p:nvSpPr>
            <p:cNvPr id="1346" name="Google Shape;1346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48" name="Google Shape;1348;p34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5">
            <a:off x="7517459" y="502025"/>
            <a:ext cx="1272639" cy="1202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9" name="Google Shape;1349;p34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7708985" y="4082387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1350" name="Google Shape;1350;p34"/>
          <p:cNvSpPr txBox="1"/>
          <p:nvPr/>
        </p:nvSpPr>
        <p:spPr>
          <a:xfrm>
            <a:off x="5040450" y="3973150"/>
            <a:ext cx="28119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Kubernetes pour la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distribution et mise à l’échelle des calculs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1" name="Google Shape;1351;p34"/>
          <p:cNvSpPr/>
          <p:nvPr/>
        </p:nvSpPr>
        <p:spPr>
          <a:xfrm rot="5400000">
            <a:off x="2828824" y="3948400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52" name="Google Shape;1352;p34"/>
          <p:cNvCxnSpPr>
            <a:stCxn id="1280" idx="0"/>
          </p:cNvCxnSpPr>
          <p:nvPr/>
        </p:nvCxnSpPr>
        <p:spPr>
          <a:xfrm rot="-5400000" flipH="1">
            <a:off x="1878638" y="3358450"/>
            <a:ext cx="609000" cy="13734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53" name="Google Shape;1353;p34"/>
          <p:cNvGrpSpPr/>
          <p:nvPr/>
        </p:nvGrpSpPr>
        <p:grpSpPr>
          <a:xfrm>
            <a:off x="2940573" y="4031608"/>
            <a:ext cx="392377" cy="367581"/>
            <a:chOff x="4657680" y="3164214"/>
            <a:chExt cx="601990" cy="563947"/>
          </a:xfrm>
        </p:grpSpPr>
        <p:sp>
          <p:nvSpPr>
            <p:cNvPr id="1354" name="Google Shape;1354;p34"/>
            <p:cNvSpPr/>
            <p:nvPr/>
          </p:nvSpPr>
          <p:spPr>
            <a:xfrm>
              <a:off x="5183186" y="3412672"/>
              <a:ext cx="76484" cy="74527"/>
            </a:xfrm>
            <a:custGeom>
              <a:avLst/>
              <a:gdLst/>
              <a:ahLst/>
              <a:cxnLst/>
              <a:rect l="l" t="t" r="r" b="b"/>
              <a:pathLst>
                <a:path w="2306" h="2247" extrusionOk="0">
                  <a:moveTo>
                    <a:pt x="1774" y="925"/>
                  </a:moveTo>
                  <a:lnTo>
                    <a:pt x="1774" y="1715"/>
                  </a:lnTo>
                  <a:lnTo>
                    <a:pt x="992" y="1715"/>
                  </a:lnTo>
                  <a:lnTo>
                    <a:pt x="992" y="925"/>
                  </a:lnTo>
                  <a:close/>
                  <a:moveTo>
                    <a:pt x="293" y="0"/>
                  </a:moveTo>
                  <a:cubicBezTo>
                    <a:pt x="225" y="0"/>
                    <a:pt x="157" y="26"/>
                    <a:pt x="106" y="78"/>
                  </a:cubicBezTo>
                  <a:cubicBezTo>
                    <a:pt x="2" y="181"/>
                    <a:pt x="1" y="350"/>
                    <a:pt x="105" y="454"/>
                  </a:cubicBezTo>
                  <a:lnTo>
                    <a:pt x="461" y="812"/>
                  </a:lnTo>
                  <a:cubicBezTo>
                    <a:pt x="461" y="820"/>
                    <a:pt x="460" y="829"/>
                    <a:pt x="460" y="837"/>
                  </a:cubicBezTo>
                  <a:lnTo>
                    <a:pt x="460" y="1803"/>
                  </a:lnTo>
                  <a:cubicBezTo>
                    <a:pt x="460" y="2047"/>
                    <a:pt x="659" y="2247"/>
                    <a:pt x="903" y="2247"/>
                  </a:cubicBezTo>
                  <a:lnTo>
                    <a:pt x="1863" y="2247"/>
                  </a:lnTo>
                  <a:cubicBezTo>
                    <a:pt x="2107" y="2247"/>
                    <a:pt x="2306" y="2047"/>
                    <a:pt x="2306" y="1803"/>
                  </a:cubicBezTo>
                  <a:lnTo>
                    <a:pt x="2306" y="837"/>
                  </a:lnTo>
                  <a:cubicBezTo>
                    <a:pt x="2306" y="592"/>
                    <a:pt x="2107" y="394"/>
                    <a:pt x="1863" y="394"/>
                  </a:cubicBezTo>
                  <a:lnTo>
                    <a:pt x="903" y="394"/>
                  </a:lnTo>
                  <a:cubicBezTo>
                    <a:pt x="869" y="394"/>
                    <a:pt x="838" y="398"/>
                    <a:pt x="806" y="405"/>
                  </a:cubicBezTo>
                  <a:lnTo>
                    <a:pt x="481" y="79"/>
                  </a:lnTo>
                  <a:cubicBezTo>
                    <a:pt x="429" y="27"/>
                    <a:pt x="361" y="0"/>
                    <a:pt x="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4"/>
            <p:cNvSpPr/>
            <p:nvPr/>
          </p:nvSpPr>
          <p:spPr>
            <a:xfrm>
              <a:off x="4657680" y="3164214"/>
              <a:ext cx="565904" cy="563947"/>
            </a:xfrm>
            <a:custGeom>
              <a:avLst/>
              <a:gdLst/>
              <a:ahLst/>
              <a:cxnLst/>
              <a:rect l="l" t="t" r="r" b="b"/>
              <a:pathLst>
                <a:path w="17062" h="17003" extrusionOk="0">
                  <a:moveTo>
                    <a:pt x="1314" y="533"/>
                  </a:moveTo>
                  <a:lnTo>
                    <a:pt x="1314" y="1321"/>
                  </a:lnTo>
                  <a:lnTo>
                    <a:pt x="532" y="1321"/>
                  </a:lnTo>
                  <a:lnTo>
                    <a:pt x="532" y="533"/>
                  </a:lnTo>
                  <a:close/>
                  <a:moveTo>
                    <a:pt x="12523" y="2274"/>
                  </a:moveTo>
                  <a:cubicBezTo>
                    <a:pt x="12572" y="2274"/>
                    <a:pt x="12613" y="2315"/>
                    <a:pt x="12613" y="2362"/>
                  </a:cubicBezTo>
                  <a:lnTo>
                    <a:pt x="12613" y="3349"/>
                  </a:lnTo>
                  <a:lnTo>
                    <a:pt x="5160" y="3349"/>
                  </a:lnTo>
                  <a:lnTo>
                    <a:pt x="5160" y="2362"/>
                  </a:lnTo>
                  <a:cubicBezTo>
                    <a:pt x="5160" y="2314"/>
                    <a:pt x="5200" y="2274"/>
                    <a:pt x="5248" y="2274"/>
                  </a:cubicBezTo>
                  <a:close/>
                  <a:moveTo>
                    <a:pt x="16222" y="4082"/>
                  </a:moveTo>
                  <a:lnTo>
                    <a:pt x="16222" y="4872"/>
                  </a:lnTo>
                  <a:lnTo>
                    <a:pt x="15439" y="4872"/>
                  </a:lnTo>
                  <a:lnTo>
                    <a:pt x="15439" y="4082"/>
                  </a:lnTo>
                  <a:close/>
                  <a:moveTo>
                    <a:pt x="3450" y="4433"/>
                  </a:moveTo>
                  <a:lnTo>
                    <a:pt x="3450" y="5222"/>
                  </a:lnTo>
                  <a:lnTo>
                    <a:pt x="2668" y="5222"/>
                  </a:lnTo>
                  <a:lnTo>
                    <a:pt x="2668" y="4433"/>
                  </a:lnTo>
                  <a:close/>
                  <a:moveTo>
                    <a:pt x="3450" y="8953"/>
                  </a:moveTo>
                  <a:lnTo>
                    <a:pt x="3450" y="9743"/>
                  </a:lnTo>
                  <a:lnTo>
                    <a:pt x="2668" y="9743"/>
                  </a:lnTo>
                  <a:lnTo>
                    <a:pt x="2668" y="8953"/>
                  </a:lnTo>
                  <a:close/>
                  <a:moveTo>
                    <a:pt x="15072" y="8953"/>
                  </a:moveTo>
                  <a:lnTo>
                    <a:pt x="15072" y="9743"/>
                  </a:lnTo>
                  <a:lnTo>
                    <a:pt x="14289" y="9743"/>
                  </a:lnTo>
                  <a:lnTo>
                    <a:pt x="14289" y="8953"/>
                  </a:lnTo>
                  <a:close/>
                  <a:moveTo>
                    <a:pt x="2218" y="11719"/>
                  </a:moveTo>
                  <a:lnTo>
                    <a:pt x="2218" y="12508"/>
                  </a:lnTo>
                  <a:lnTo>
                    <a:pt x="1436" y="12508"/>
                  </a:lnTo>
                  <a:lnTo>
                    <a:pt x="1436" y="11719"/>
                  </a:lnTo>
                  <a:close/>
                  <a:moveTo>
                    <a:pt x="16386" y="11719"/>
                  </a:moveTo>
                  <a:lnTo>
                    <a:pt x="16386" y="12508"/>
                  </a:lnTo>
                  <a:lnTo>
                    <a:pt x="15604" y="12508"/>
                  </a:lnTo>
                  <a:lnTo>
                    <a:pt x="15604" y="11719"/>
                  </a:lnTo>
                  <a:close/>
                  <a:moveTo>
                    <a:pt x="9773" y="13811"/>
                  </a:moveTo>
                  <a:lnTo>
                    <a:pt x="9773" y="14242"/>
                  </a:lnTo>
                  <a:lnTo>
                    <a:pt x="7998" y="14242"/>
                  </a:lnTo>
                  <a:lnTo>
                    <a:pt x="7998" y="13811"/>
                  </a:lnTo>
                  <a:close/>
                  <a:moveTo>
                    <a:pt x="12613" y="13811"/>
                  </a:moveTo>
                  <a:lnTo>
                    <a:pt x="12613" y="15425"/>
                  </a:lnTo>
                  <a:cubicBezTo>
                    <a:pt x="12613" y="15473"/>
                    <a:pt x="12572" y="15513"/>
                    <a:pt x="12523" y="15513"/>
                  </a:cubicBezTo>
                  <a:lnTo>
                    <a:pt x="5248" y="15513"/>
                  </a:lnTo>
                  <a:cubicBezTo>
                    <a:pt x="5200" y="15513"/>
                    <a:pt x="5160" y="15473"/>
                    <a:pt x="5160" y="15425"/>
                  </a:cubicBezTo>
                  <a:lnTo>
                    <a:pt x="5160" y="13811"/>
                  </a:lnTo>
                  <a:lnTo>
                    <a:pt x="7467" y="13811"/>
                  </a:lnTo>
                  <a:lnTo>
                    <a:pt x="7467" y="14330"/>
                  </a:lnTo>
                  <a:cubicBezTo>
                    <a:pt x="7467" y="14574"/>
                    <a:pt x="7666" y="14774"/>
                    <a:pt x="7910" y="14774"/>
                  </a:cubicBezTo>
                  <a:lnTo>
                    <a:pt x="9861" y="14774"/>
                  </a:lnTo>
                  <a:cubicBezTo>
                    <a:pt x="10105" y="14774"/>
                    <a:pt x="10305" y="14574"/>
                    <a:pt x="10305" y="14330"/>
                  </a:cubicBezTo>
                  <a:lnTo>
                    <a:pt x="10305" y="13811"/>
                  </a:lnTo>
                  <a:close/>
                  <a:moveTo>
                    <a:pt x="1520" y="15681"/>
                  </a:moveTo>
                  <a:lnTo>
                    <a:pt x="1520" y="16471"/>
                  </a:lnTo>
                  <a:lnTo>
                    <a:pt x="737" y="16471"/>
                  </a:lnTo>
                  <a:lnTo>
                    <a:pt x="737" y="15681"/>
                  </a:lnTo>
                  <a:close/>
                  <a:moveTo>
                    <a:pt x="16530" y="15681"/>
                  </a:moveTo>
                  <a:lnTo>
                    <a:pt x="16530" y="16471"/>
                  </a:lnTo>
                  <a:lnTo>
                    <a:pt x="15747" y="16471"/>
                  </a:lnTo>
                  <a:lnTo>
                    <a:pt x="15747" y="15681"/>
                  </a:lnTo>
                  <a:close/>
                  <a:moveTo>
                    <a:pt x="444" y="1"/>
                  </a:moveTo>
                  <a:cubicBezTo>
                    <a:pt x="199" y="1"/>
                    <a:pt x="0" y="199"/>
                    <a:pt x="0" y="443"/>
                  </a:cubicBezTo>
                  <a:lnTo>
                    <a:pt x="0" y="1411"/>
                  </a:lnTo>
                  <a:cubicBezTo>
                    <a:pt x="0" y="1654"/>
                    <a:pt x="199" y="1853"/>
                    <a:pt x="444" y="1853"/>
                  </a:cubicBezTo>
                  <a:lnTo>
                    <a:pt x="1403" y="1853"/>
                  </a:lnTo>
                  <a:cubicBezTo>
                    <a:pt x="1424" y="1853"/>
                    <a:pt x="1445" y="1851"/>
                    <a:pt x="1465" y="1848"/>
                  </a:cubicBezTo>
                  <a:lnTo>
                    <a:pt x="2664" y="3052"/>
                  </a:lnTo>
                  <a:cubicBezTo>
                    <a:pt x="2783" y="3173"/>
                    <a:pt x="2985" y="3257"/>
                    <a:pt x="3154" y="3257"/>
                  </a:cubicBezTo>
                  <a:lnTo>
                    <a:pt x="4628" y="3257"/>
                  </a:lnTo>
                  <a:lnTo>
                    <a:pt x="4628" y="4562"/>
                  </a:lnTo>
                  <a:lnTo>
                    <a:pt x="3982" y="4562"/>
                  </a:lnTo>
                  <a:lnTo>
                    <a:pt x="3982" y="4344"/>
                  </a:lnTo>
                  <a:cubicBezTo>
                    <a:pt x="3982" y="4100"/>
                    <a:pt x="3783" y="3902"/>
                    <a:pt x="3538" y="3902"/>
                  </a:cubicBezTo>
                  <a:lnTo>
                    <a:pt x="2579" y="3902"/>
                  </a:lnTo>
                  <a:cubicBezTo>
                    <a:pt x="2335" y="3902"/>
                    <a:pt x="2136" y="4100"/>
                    <a:pt x="2136" y="4344"/>
                  </a:cubicBezTo>
                  <a:lnTo>
                    <a:pt x="2136" y="5311"/>
                  </a:lnTo>
                  <a:cubicBezTo>
                    <a:pt x="2136" y="5556"/>
                    <a:pt x="2335" y="5754"/>
                    <a:pt x="2579" y="5754"/>
                  </a:cubicBezTo>
                  <a:lnTo>
                    <a:pt x="3538" y="5754"/>
                  </a:lnTo>
                  <a:cubicBezTo>
                    <a:pt x="3783" y="5754"/>
                    <a:pt x="3982" y="5556"/>
                    <a:pt x="3982" y="5311"/>
                  </a:cubicBezTo>
                  <a:lnTo>
                    <a:pt x="3982" y="5094"/>
                  </a:lnTo>
                  <a:lnTo>
                    <a:pt x="4628" y="5094"/>
                  </a:lnTo>
                  <a:lnTo>
                    <a:pt x="4628" y="6647"/>
                  </a:lnTo>
                  <a:lnTo>
                    <a:pt x="3687" y="6647"/>
                  </a:lnTo>
                  <a:cubicBezTo>
                    <a:pt x="3540" y="6647"/>
                    <a:pt x="3421" y="6766"/>
                    <a:pt x="3421" y="6912"/>
                  </a:cubicBezTo>
                  <a:cubicBezTo>
                    <a:pt x="3421" y="7059"/>
                    <a:pt x="3540" y="7178"/>
                    <a:pt x="3687" y="7178"/>
                  </a:cubicBezTo>
                  <a:lnTo>
                    <a:pt x="4628" y="7178"/>
                  </a:lnTo>
                  <a:lnTo>
                    <a:pt x="4628" y="9081"/>
                  </a:lnTo>
                  <a:lnTo>
                    <a:pt x="3982" y="9081"/>
                  </a:lnTo>
                  <a:lnTo>
                    <a:pt x="3982" y="8865"/>
                  </a:lnTo>
                  <a:cubicBezTo>
                    <a:pt x="3982" y="8620"/>
                    <a:pt x="3783" y="8421"/>
                    <a:pt x="3538" y="8421"/>
                  </a:cubicBezTo>
                  <a:lnTo>
                    <a:pt x="2579" y="8421"/>
                  </a:lnTo>
                  <a:cubicBezTo>
                    <a:pt x="2335" y="8421"/>
                    <a:pt x="2136" y="8620"/>
                    <a:pt x="2136" y="8865"/>
                  </a:cubicBezTo>
                  <a:lnTo>
                    <a:pt x="2136" y="9831"/>
                  </a:lnTo>
                  <a:cubicBezTo>
                    <a:pt x="2136" y="10075"/>
                    <a:pt x="2335" y="10273"/>
                    <a:pt x="2579" y="10273"/>
                  </a:cubicBezTo>
                  <a:lnTo>
                    <a:pt x="3538" y="10273"/>
                  </a:lnTo>
                  <a:cubicBezTo>
                    <a:pt x="3783" y="10273"/>
                    <a:pt x="3982" y="10075"/>
                    <a:pt x="3982" y="9831"/>
                  </a:cubicBezTo>
                  <a:lnTo>
                    <a:pt x="3982" y="9613"/>
                  </a:lnTo>
                  <a:lnTo>
                    <a:pt x="4628" y="9613"/>
                  </a:lnTo>
                  <a:lnTo>
                    <a:pt x="4628" y="11847"/>
                  </a:lnTo>
                  <a:lnTo>
                    <a:pt x="2750" y="11847"/>
                  </a:lnTo>
                  <a:lnTo>
                    <a:pt x="2750" y="11630"/>
                  </a:lnTo>
                  <a:cubicBezTo>
                    <a:pt x="2750" y="11385"/>
                    <a:pt x="2551" y="11187"/>
                    <a:pt x="2306" y="11187"/>
                  </a:cubicBezTo>
                  <a:lnTo>
                    <a:pt x="1347" y="11187"/>
                  </a:lnTo>
                  <a:cubicBezTo>
                    <a:pt x="1103" y="11187"/>
                    <a:pt x="904" y="11385"/>
                    <a:pt x="904" y="11630"/>
                  </a:cubicBezTo>
                  <a:lnTo>
                    <a:pt x="904" y="12597"/>
                  </a:lnTo>
                  <a:cubicBezTo>
                    <a:pt x="904" y="12840"/>
                    <a:pt x="1103" y="13040"/>
                    <a:pt x="1347" y="13040"/>
                  </a:cubicBezTo>
                  <a:lnTo>
                    <a:pt x="2306" y="13040"/>
                  </a:lnTo>
                  <a:cubicBezTo>
                    <a:pt x="2551" y="13040"/>
                    <a:pt x="2750" y="12840"/>
                    <a:pt x="2750" y="12597"/>
                  </a:cubicBezTo>
                  <a:lnTo>
                    <a:pt x="2750" y="12379"/>
                  </a:lnTo>
                  <a:lnTo>
                    <a:pt x="4628" y="12379"/>
                  </a:lnTo>
                  <a:lnTo>
                    <a:pt x="4628" y="13932"/>
                  </a:lnTo>
                  <a:lnTo>
                    <a:pt x="3216" y="13932"/>
                  </a:lnTo>
                  <a:cubicBezTo>
                    <a:pt x="3045" y="13932"/>
                    <a:pt x="2844" y="14016"/>
                    <a:pt x="2725" y="14136"/>
                  </a:cubicBezTo>
                  <a:lnTo>
                    <a:pt x="1706" y="15161"/>
                  </a:lnTo>
                  <a:cubicBezTo>
                    <a:pt x="1674" y="15154"/>
                    <a:pt x="1642" y="15149"/>
                    <a:pt x="1608" y="15149"/>
                  </a:cubicBezTo>
                  <a:lnTo>
                    <a:pt x="649" y="15149"/>
                  </a:lnTo>
                  <a:cubicBezTo>
                    <a:pt x="405" y="15149"/>
                    <a:pt x="205" y="15349"/>
                    <a:pt x="205" y="15593"/>
                  </a:cubicBezTo>
                  <a:lnTo>
                    <a:pt x="205" y="16559"/>
                  </a:lnTo>
                  <a:cubicBezTo>
                    <a:pt x="205" y="16804"/>
                    <a:pt x="405" y="17003"/>
                    <a:pt x="649" y="17003"/>
                  </a:cubicBezTo>
                  <a:lnTo>
                    <a:pt x="1608" y="17003"/>
                  </a:lnTo>
                  <a:cubicBezTo>
                    <a:pt x="1852" y="17003"/>
                    <a:pt x="2052" y="16804"/>
                    <a:pt x="2052" y="16559"/>
                  </a:cubicBezTo>
                  <a:lnTo>
                    <a:pt x="2052" y="15593"/>
                  </a:lnTo>
                  <a:cubicBezTo>
                    <a:pt x="2052" y="15585"/>
                    <a:pt x="2051" y="15577"/>
                    <a:pt x="2051" y="15567"/>
                  </a:cubicBezTo>
                  <a:lnTo>
                    <a:pt x="3102" y="14511"/>
                  </a:lnTo>
                  <a:cubicBezTo>
                    <a:pt x="3122" y="14491"/>
                    <a:pt x="3187" y="14465"/>
                    <a:pt x="3216" y="14464"/>
                  </a:cubicBezTo>
                  <a:lnTo>
                    <a:pt x="4628" y="14464"/>
                  </a:lnTo>
                  <a:lnTo>
                    <a:pt x="4628" y="15425"/>
                  </a:lnTo>
                  <a:cubicBezTo>
                    <a:pt x="4628" y="15767"/>
                    <a:pt x="4906" y="16045"/>
                    <a:pt x="5248" y="16045"/>
                  </a:cubicBezTo>
                  <a:lnTo>
                    <a:pt x="12523" y="16045"/>
                  </a:lnTo>
                  <a:cubicBezTo>
                    <a:pt x="12866" y="16045"/>
                    <a:pt x="13145" y="15767"/>
                    <a:pt x="13145" y="15425"/>
                  </a:cubicBezTo>
                  <a:lnTo>
                    <a:pt x="13145" y="14464"/>
                  </a:lnTo>
                  <a:lnTo>
                    <a:pt x="14051" y="14464"/>
                  </a:lnTo>
                  <a:cubicBezTo>
                    <a:pt x="14080" y="14465"/>
                    <a:pt x="14146" y="14491"/>
                    <a:pt x="14165" y="14511"/>
                  </a:cubicBezTo>
                  <a:lnTo>
                    <a:pt x="15217" y="15567"/>
                  </a:lnTo>
                  <a:cubicBezTo>
                    <a:pt x="15216" y="15577"/>
                    <a:pt x="15215" y="15585"/>
                    <a:pt x="15215" y="15593"/>
                  </a:cubicBezTo>
                  <a:lnTo>
                    <a:pt x="15215" y="16559"/>
                  </a:lnTo>
                  <a:cubicBezTo>
                    <a:pt x="15215" y="16804"/>
                    <a:pt x="15415" y="17003"/>
                    <a:pt x="15659" y="17003"/>
                  </a:cubicBezTo>
                  <a:lnTo>
                    <a:pt x="16619" y="17003"/>
                  </a:lnTo>
                  <a:cubicBezTo>
                    <a:pt x="16863" y="17003"/>
                    <a:pt x="17062" y="16804"/>
                    <a:pt x="17062" y="16559"/>
                  </a:cubicBezTo>
                  <a:lnTo>
                    <a:pt x="17062" y="15593"/>
                  </a:lnTo>
                  <a:cubicBezTo>
                    <a:pt x="17062" y="15349"/>
                    <a:pt x="16863" y="15149"/>
                    <a:pt x="16619" y="15149"/>
                  </a:cubicBezTo>
                  <a:lnTo>
                    <a:pt x="15659" y="15149"/>
                  </a:lnTo>
                  <a:cubicBezTo>
                    <a:pt x="15626" y="15149"/>
                    <a:pt x="15593" y="15154"/>
                    <a:pt x="15562" y="15161"/>
                  </a:cubicBezTo>
                  <a:lnTo>
                    <a:pt x="14543" y="14136"/>
                  </a:lnTo>
                  <a:cubicBezTo>
                    <a:pt x="14423" y="14016"/>
                    <a:pt x="14222" y="13932"/>
                    <a:pt x="14052" y="13932"/>
                  </a:cubicBezTo>
                  <a:lnTo>
                    <a:pt x="13145" y="13932"/>
                  </a:lnTo>
                  <a:lnTo>
                    <a:pt x="13145" y="12379"/>
                  </a:lnTo>
                  <a:lnTo>
                    <a:pt x="15072" y="12379"/>
                  </a:lnTo>
                  <a:lnTo>
                    <a:pt x="15072" y="12597"/>
                  </a:lnTo>
                  <a:cubicBezTo>
                    <a:pt x="15072" y="12841"/>
                    <a:pt x="15271" y="13040"/>
                    <a:pt x="15515" y="13040"/>
                  </a:cubicBezTo>
                  <a:lnTo>
                    <a:pt x="16475" y="13040"/>
                  </a:lnTo>
                  <a:cubicBezTo>
                    <a:pt x="16719" y="13040"/>
                    <a:pt x="16918" y="12840"/>
                    <a:pt x="16918" y="12597"/>
                  </a:cubicBezTo>
                  <a:lnTo>
                    <a:pt x="16918" y="11630"/>
                  </a:lnTo>
                  <a:cubicBezTo>
                    <a:pt x="16918" y="11385"/>
                    <a:pt x="16719" y="11187"/>
                    <a:pt x="16475" y="11187"/>
                  </a:cubicBezTo>
                  <a:lnTo>
                    <a:pt x="15515" y="11187"/>
                  </a:lnTo>
                  <a:cubicBezTo>
                    <a:pt x="15271" y="11187"/>
                    <a:pt x="15072" y="11385"/>
                    <a:pt x="15072" y="11630"/>
                  </a:cubicBezTo>
                  <a:lnTo>
                    <a:pt x="15072" y="11847"/>
                  </a:lnTo>
                  <a:lnTo>
                    <a:pt x="13145" y="11847"/>
                  </a:lnTo>
                  <a:lnTo>
                    <a:pt x="13145" y="11479"/>
                  </a:lnTo>
                  <a:cubicBezTo>
                    <a:pt x="13145" y="11332"/>
                    <a:pt x="13025" y="11213"/>
                    <a:pt x="12879" y="11213"/>
                  </a:cubicBezTo>
                  <a:cubicBezTo>
                    <a:pt x="12732" y="11213"/>
                    <a:pt x="12613" y="11332"/>
                    <a:pt x="12613" y="11479"/>
                  </a:cubicBezTo>
                  <a:lnTo>
                    <a:pt x="12613" y="13279"/>
                  </a:lnTo>
                  <a:lnTo>
                    <a:pt x="5160" y="13279"/>
                  </a:lnTo>
                  <a:lnTo>
                    <a:pt x="5160" y="3881"/>
                  </a:lnTo>
                  <a:lnTo>
                    <a:pt x="12613" y="3881"/>
                  </a:lnTo>
                  <a:lnTo>
                    <a:pt x="12613" y="10026"/>
                  </a:lnTo>
                  <a:cubicBezTo>
                    <a:pt x="12613" y="10173"/>
                    <a:pt x="12732" y="10292"/>
                    <a:pt x="12879" y="10292"/>
                  </a:cubicBezTo>
                  <a:cubicBezTo>
                    <a:pt x="13025" y="10292"/>
                    <a:pt x="13145" y="10173"/>
                    <a:pt x="13145" y="10026"/>
                  </a:cubicBezTo>
                  <a:lnTo>
                    <a:pt x="13145" y="9613"/>
                  </a:lnTo>
                  <a:lnTo>
                    <a:pt x="13757" y="9613"/>
                  </a:lnTo>
                  <a:lnTo>
                    <a:pt x="13757" y="9831"/>
                  </a:lnTo>
                  <a:cubicBezTo>
                    <a:pt x="13757" y="10075"/>
                    <a:pt x="13957" y="10274"/>
                    <a:pt x="14201" y="10274"/>
                  </a:cubicBezTo>
                  <a:lnTo>
                    <a:pt x="15161" y="10274"/>
                  </a:lnTo>
                  <a:cubicBezTo>
                    <a:pt x="15405" y="10274"/>
                    <a:pt x="15604" y="10075"/>
                    <a:pt x="15604" y="9831"/>
                  </a:cubicBezTo>
                  <a:lnTo>
                    <a:pt x="15604" y="8865"/>
                  </a:lnTo>
                  <a:cubicBezTo>
                    <a:pt x="15604" y="8620"/>
                    <a:pt x="15405" y="8421"/>
                    <a:pt x="15161" y="8421"/>
                  </a:cubicBezTo>
                  <a:lnTo>
                    <a:pt x="14201" y="8421"/>
                  </a:lnTo>
                  <a:cubicBezTo>
                    <a:pt x="13957" y="8421"/>
                    <a:pt x="13757" y="8620"/>
                    <a:pt x="13757" y="8865"/>
                  </a:cubicBezTo>
                  <a:lnTo>
                    <a:pt x="13757" y="9081"/>
                  </a:lnTo>
                  <a:lnTo>
                    <a:pt x="13145" y="9081"/>
                  </a:lnTo>
                  <a:lnTo>
                    <a:pt x="13145" y="6601"/>
                  </a:lnTo>
                  <a:lnTo>
                    <a:pt x="14545" y="6601"/>
                  </a:lnTo>
                  <a:cubicBezTo>
                    <a:pt x="14574" y="6601"/>
                    <a:pt x="14638" y="6628"/>
                    <a:pt x="14659" y="6648"/>
                  </a:cubicBezTo>
                  <a:lnTo>
                    <a:pt x="14891" y="6881"/>
                  </a:lnTo>
                  <a:cubicBezTo>
                    <a:pt x="14943" y="6933"/>
                    <a:pt x="15011" y="6960"/>
                    <a:pt x="15080" y="6960"/>
                  </a:cubicBezTo>
                  <a:cubicBezTo>
                    <a:pt x="15148" y="6960"/>
                    <a:pt x="15215" y="6933"/>
                    <a:pt x="15267" y="6882"/>
                  </a:cubicBezTo>
                  <a:cubicBezTo>
                    <a:pt x="15372" y="6778"/>
                    <a:pt x="15372" y="6610"/>
                    <a:pt x="15268" y="6506"/>
                  </a:cubicBezTo>
                  <a:lnTo>
                    <a:pt x="15036" y="6272"/>
                  </a:lnTo>
                  <a:cubicBezTo>
                    <a:pt x="14916" y="6152"/>
                    <a:pt x="14714" y="6069"/>
                    <a:pt x="14545" y="6069"/>
                  </a:cubicBezTo>
                  <a:lnTo>
                    <a:pt x="13145" y="6069"/>
                  </a:lnTo>
                  <a:lnTo>
                    <a:pt x="13145" y="4742"/>
                  </a:lnTo>
                  <a:lnTo>
                    <a:pt x="14907" y="4742"/>
                  </a:lnTo>
                  <a:lnTo>
                    <a:pt x="14907" y="4960"/>
                  </a:lnTo>
                  <a:cubicBezTo>
                    <a:pt x="14907" y="5204"/>
                    <a:pt x="15107" y="5403"/>
                    <a:pt x="15351" y="5403"/>
                  </a:cubicBezTo>
                  <a:lnTo>
                    <a:pt x="16311" y="5403"/>
                  </a:lnTo>
                  <a:cubicBezTo>
                    <a:pt x="16554" y="5403"/>
                    <a:pt x="16753" y="5204"/>
                    <a:pt x="16753" y="4960"/>
                  </a:cubicBezTo>
                  <a:lnTo>
                    <a:pt x="16753" y="3994"/>
                  </a:lnTo>
                  <a:cubicBezTo>
                    <a:pt x="16753" y="3750"/>
                    <a:pt x="16554" y="3550"/>
                    <a:pt x="16311" y="3550"/>
                  </a:cubicBezTo>
                  <a:lnTo>
                    <a:pt x="15351" y="3550"/>
                  </a:lnTo>
                  <a:cubicBezTo>
                    <a:pt x="15107" y="3550"/>
                    <a:pt x="14907" y="3750"/>
                    <a:pt x="14907" y="3994"/>
                  </a:cubicBezTo>
                  <a:lnTo>
                    <a:pt x="14907" y="4211"/>
                  </a:lnTo>
                  <a:lnTo>
                    <a:pt x="13145" y="4211"/>
                  </a:lnTo>
                  <a:lnTo>
                    <a:pt x="13145" y="2362"/>
                  </a:lnTo>
                  <a:cubicBezTo>
                    <a:pt x="13145" y="2021"/>
                    <a:pt x="12865" y="1742"/>
                    <a:pt x="12524" y="1742"/>
                  </a:cubicBezTo>
                  <a:lnTo>
                    <a:pt x="5248" y="1742"/>
                  </a:lnTo>
                  <a:cubicBezTo>
                    <a:pt x="4906" y="1742"/>
                    <a:pt x="4628" y="2021"/>
                    <a:pt x="4628" y="2362"/>
                  </a:cubicBezTo>
                  <a:lnTo>
                    <a:pt x="4628" y="2725"/>
                  </a:lnTo>
                  <a:lnTo>
                    <a:pt x="3154" y="2725"/>
                  </a:lnTo>
                  <a:cubicBezTo>
                    <a:pt x="3126" y="2725"/>
                    <a:pt x="3061" y="2697"/>
                    <a:pt x="3040" y="2678"/>
                  </a:cubicBezTo>
                  <a:lnTo>
                    <a:pt x="1841" y="1472"/>
                  </a:lnTo>
                  <a:cubicBezTo>
                    <a:pt x="1844" y="1453"/>
                    <a:pt x="1846" y="1431"/>
                    <a:pt x="1846" y="1411"/>
                  </a:cubicBezTo>
                  <a:lnTo>
                    <a:pt x="1846" y="443"/>
                  </a:lnTo>
                  <a:cubicBezTo>
                    <a:pt x="1846" y="199"/>
                    <a:pt x="1647" y="1"/>
                    <a:pt x="1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4"/>
            <p:cNvSpPr/>
            <p:nvPr/>
          </p:nvSpPr>
          <p:spPr>
            <a:xfrm>
              <a:off x="4881528" y="3335558"/>
              <a:ext cx="141725" cy="158109"/>
            </a:xfrm>
            <a:custGeom>
              <a:avLst/>
              <a:gdLst/>
              <a:ahLst/>
              <a:cxnLst/>
              <a:rect l="l" t="t" r="r" b="b"/>
              <a:pathLst>
                <a:path w="4273" h="4767" extrusionOk="0">
                  <a:moveTo>
                    <a:pt x="1368" y="968"/>
                  </a:moveTo>
                  <a:lnTo>
                    <a:pt x="1342" y="1009"/>
                  </a:lnTo>
                  <a:cubicBezTo>
                    <a:pt x="1267" y="1134"/>
                    <a:pt x="1211" y="1330"/>
                    <a:pt x="1211" y="1476"/>
                  </a:cubicBezTo>
                  <a:lnTo>
                    <a:pt x="1211" y="1510"/>
                  </a:lnTo>
                  <a:lnTo>
                    <a:pt x="533" y="1510"/>
                  </a:lnTo>
                  <a:lnTo>
                    <a:pt x="533" y="1479"/>
                  </a:lnTo>
                  <a:cubicBezTo>
                    <a:pt x="536" y="1468"/>
                    <a:pt x="548" y="1446"/>
                    <a:pt x="556" y="1438"/>
                  </a:cubicBezTo>
                  <a:lnTo>
                    <a:pt x="1368" y="968"/>
                  </a:lnTo>
                  <a:close/>
                  <a:moveTo>
                    <a:pt x="2137" y="725"/>
                  </a:moveTo>
                  <a:lnTo>
                    <a:pt x="2476" y="1285"/>
                  </a:lnTo>
                  <a:cubicBezTo>
                    <a:pt x="2502" y="1327"/>
                    <a:pt x="2530" y="1427"/>
                    <a:pt x="2530" y="1476"/>
                  </a:cubicBezTo>
                  <a:lnTo>
                    <a:pt x="2530" y="1510"/>
                  </a:lnTo>
                  <a:lnTo>
                    <a:pt x="1743" y="1510"/>
                  </a:lnTo>
                  <a:lnTo>
                    <a:pt x="1743" y="1476"/>
                  </a:lnTo>
                  <a:cubicBezTo>
                    <a:pt x="1743" y="1427"/>
                    <a:pt x="1771" y="1327"/>
                    <a:pt x="1797" y="1285"/>
                  </a:cubicBezTo>
                  <a:lnTo>
                    <a:pt x="2137" y="725"/>
                  </a:lnTo>
                  <a:close/>
                  <a:moveTo>
                    <a:pt x="2906" y="968"/>
                  </a:moveTo>
                  <a:lnTo>
                    <a:pt x="3717" y="1438"/>
                  </a:lnTo>
                  <a:cubicBezTo>
                    <a:pt x="3725" y="1446"/>
                    <a:pt x="3737" y="1468"/>
                    <a:pt x="3740" y="1479"/>
                  </a:cubicBezTo>
                  <a:lnTo>
                    <a:pt x="3740" y="1510"/>
                  </a:lnTo>
                  <a:lnTo>
                    <a:pt x="3062" y="1510"/>
                  </a:lnTo>
                  <a:lnTo>
                    <a:pt x="3062" y="1476"/>
                  </a:lnTo>
                  <a:cubicBezTo>
                    <a:pt x="3062" y="1330"/>
                    <a:pt x="3007" y="1134"/>
                    <a:pt x="2931" y="1009"/>
                  </a:cubicBezTo>
                  <a:lnTo>
                    <a:pt x="2906" y="968"/>
                  </a:lnTo>
                  <a:close/>
                  <a:moveTo>
                    <a:pt x="1211" y="2042"/>
                  </a:moveTo>
                  <a:lnTo>
                    <a:pt x="1211" y="2644"/>
                  </a:lnTo>
                  <a:lnTo>
                    <a:pt x="533" y="2644"/>
                  </a:lnTo>
                  <a:lnTo>
                    <a:pt x="533" y="2042"/>
                  </a:lnTo>
                  <a:close/>
                  <a:moveTo>
                    <a:pt x="2530" y="2042"/>
                  </a:moveTo>
                  <a:lnTo>
                    <a:pt x="2530" y="2644"/>
                  </a:lnTo>
                  <a:lnTo>
                    <a:pt x="1743" y="2644"/>
                  </a:lnTo>
                  <a:lnTo>
                    <a:pt x="1743" y="2042"/>
                  </a:lnTo>
                  <a:close/>
                  <a:moveTo>
                    <a:pt x="3740" y="2042"/>
                  </a:moveTo>
                  <a:lnTo>
                    <a:pt x="3740" y="2644"/>
                  </a:lnTo>
                  <a:lnTo>
                    <a:pt x="3062" y="2644"/>
                  </a:lnTo>
                  <a:lnTo>
                    <a:pt x="3062" y="2042"/>
                  </a:lnTo>
                  <a:close/>
                  <a:moveTo>
                    <a:pt x="1211" y="3176"/>
                  </a:moveTo>
                  <a:lnTo>
                    <a:pt x="1211" y="3291"/>
                  </a:lnTo>
                  <a:cubicBezTo>
                    <a:pt x="1211" y="3437"/>
                    <a:pt x="1267" y="3633"/>
                    <a:pt x="1343" y="3758"/>
                  </a:cubicBezTo>
                  <a:lnTo>
                    <a:pt x="1368" y="3799"/>
                  </a:lnTo>
                  <a:lnTo>
                    <a:pt x="1368" y="3799"/>
                  </a:lnTo>
                  <a:lnTo>
                    <a:pt x="557" y="3329"/>
                  </a:lnTo>
                  <a:cubicBezTo>
                    <a:pt x="548" y="3321"/>
                    <a:pt x="536" y="3299"/>
                    <a:pt x="533" y="3287"/>
                  </a:cubicBezTo>
                  <a:lnTo>
                    <a:pt x="533" y="3176"/>
                  </a:lnTo>
                  <a:close/>
                  <a:moveTo>
                    <a:pt x="3740" y="3176"/>
                  </a:moveTo>
                  <a:lnTo>
                    <a:pt x="3740" y="3288"/>
                  </a:lnTo>
                  <a:cubicBezTo>
                    <a:pt x="3737" y="3299"/>
                    <a:pt x="3725" y="3321"/>
                    <a:pt x="3717" y="3329"/>
                  </a:cubicBezTo>
                  <a:lnTo>
                    <a:pt x="2906" y="3799"/>
                  </a:lnTo>
                  <a:lnTo>
                    <a:pt x="2931" y="3758"/>
                  </a:lnTo>
                  <a:cubicBezTo>
                    <a:pt x="3006" y="3633"/>
                    <a:pt x="3062" y="3437"/>
                    <a:pt x="3062" y="3291"/>
                  </a:cubicBezTo>
                  <a:lnTo>
                    <a:pt x="3062" y="3176"/>
                  </a:lnTo>
                  <a:close/>
                  <a:moveTo>
                    <a:pt x="2530" y="3176"/>
                  </a:moveTo>
                  <a:lnTo>
                    <a:pt x="2530" y="3291"/>
                  </a:lnTo>
                  <a:cubicBezTo>
                    <a:pt x="2530" y="3340"/>
                    <a:pt x="2502" y="3440"/>
                    <a:pt x="2476" y="3482"/>
                  </a:cubicBezTo>
                  <a:lnTo>
                    <a:pt x="2137" y="4042"/>
                  </a:lnTo>
                  <a:lnTo>
                    <a:pt x="1797" y="3482"/>
                  </a:lnTo>
                  <a:cubicBezTo>
                    <a:pt x="1771" y="3440"/>
                    <a:pt x="1743" y="3340"/>
                    <a:pt x="1743" y="3291"/>
                  </a:cubicBezTo>
                  <a:lnTo>
                    <a:pt x="1743" y="3176"/>
                  </a:lnTo>
                  <a:close/>
                  <a:moveTo>
                    <a:pt x="2137" y="0"/>
                  </a:moveTo>
                  <a:cubicBezTo>
                    <a:pt x="2063" y="0"/>
                    <a:pt x="1953" y="13"/>
                    <a:pt x="1850" y="72"/>
                  </a:cubicBezTo>
                  <a:lnTo>
                    <a:pt x="286" y="980"/>
                  </a:lnTo>
                  <a:cubicBezTo>
                    <a:pt x="121" y="1075"/>
                    <a:pt x="1" y="1285"/>
                    <a:pt x="1" y="1476"/>
                  </a:cubicBezTo>
                  <a:lnTo>
                    <a:pt x="1" y="3291"/>
                  </a:lnTo>
                  <a:cubicBezTo>
                    <a:pt x="1" y="3482"/>
                    <a:pt x="121" y="3692"/>
                    <a:pt x="287" y="3787"/>
                  </a:cubicBezTo>
                  <a:lnTo>
                    <a:pt x="1850" y="4694"/>
                  </a:lnTo>
                  <a:cubicBezTo>
                    <a:pt x="1953" y="4754"/>
                    <a:pt x="2063" y="4767"/>
                    <a:pt x="2137" y="4767"/>
                  </a:cubicBezTo>
                  <a:cubicBezTo>
                    <a:pt x="2211" y="4767"/>
                    <a:pt x="2320" y="4754"/>
                    <a:pt x="2423" y="4694"/>
                  </a:cubicBezTo>
                  <a:lnTo>
                    <a:pt x="3987" y="3787"/>
                  </a:lnTo>
                  <a:cubicBezTo>
                    <a:pt x="4152" y="3692"/>
                    <a:pt x="4272" y="3482"/>
                    <a:pt x="4272" y="3291"/>
                  </a:cubicBezTo>
                  <a:lnTo>
                    <a:pt x="4272" y="1476"/>
                  </a:lnTo>
                  <a:cubicBezTo>
                    <a:pt x="4272" y="1285"/>
                    <a:pt x="4152" y="1075"/>
                    <a:pt x="3987" y="980"/>
                  </a:cubicBezTo>
                  <a:lnTo>
                    <a:pt x="2423" y="72"/>
                  </a:lnTo>
                  <a:cubicBezTo>
                    <a:pt x="2320" y="13"/>
                    <a:pt x="2211" y="0"/>
                    <a:pt x="2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4"/>
            <p:cNvSpPr/>
            <p:nvPr/>
          </p:nvSpPr>
          <p:spPr>
            <a:xfrm>
              <a:off x="4898609" y="3529753"/>
              <a:ext cx="107562" cy="17678"/>
            </a:xfrm>
            <a:custGeom>
              <a:avLst/>
              <a:gdLst/>
              <a:ahLst/>
              <a:cxnLst/>
              <a:rect l="l" t="t" r="r" b="b"/>
              <a:pathLst>
                <a:path w="3243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2977" y="533"/>
                  </a:lnTo>
                  <a:cubicBezTo>
                    <a:pt x="3124" y="533"/>
                    <a:pt x="3243" y="414"/>
                    <a:pt x="3243" y="267"/>
                  </a:cubicBezTo>
                  <a:cubicBezTo>
                    <a:pt x="3243" y="120"/>
                    <a:pt x="3124" y="1"/>
                    <a:pt x="2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4"/>
            <p:cNvSpPr/>
            <p:nvPr/>
          </p:nvSpPr>
          <p:spPr>
            <a:xfrm>
              <a:off x="4657680" y="3362722"/>
              <a:ext cx="84113" cy="61526"/>
            </a:xfrm>
            <a:custGeom>
              <a:avLst/>
              <a:gdLst/>
              <a:ahLst/>
              <a:cxnLst/>
              <a:rect l="l" t="t" r="r" b="b"/>
              <a:pathLst>
                <a:path w="2536" h="1855" extrusionOk="0">
                  <a:moveTo>
                    <a:pt x="1314" y="533"/>
                  </a:moveTo>
                  <a:lnTo>
                    <a:pt x="1314" y="1322"/>
                  </a:lnTo>
                  <a:lnTo>
                    <a:pt x="532" y="1322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411"/>
                  </a:lnTo>
                  <a:cubicBezTo>
                    <a:pt x="0" y="1655"/>
                    <a:pt x="199" y="1854"/>
                    <a:pt x="444" y="1854"/>
                  </a:cubicBezTo>
                  <a:lnTo>
                    <a:pt x="1403" y="1854"/>
                  </a:lnTo>
                  <a:cubicBezTo>
                    <a:pt x="1647" y="1854"/>
                    <a:pt x="1846" y="1655"/>
                    <a:pt x="1846" y="1411"/>
                  </a:cubicBezTo>
                  <a:lnTo>
                    <a:pt x="1846" y="1193"/>
                  </a:lnTo>
                  <a:lnTo>
                    <a:pt x="2269" y="1193"/>
                  </a:lnTo>
                  <a:cubicBezTo>
                    <a:pt x="2416" y="1193"/>
                    <a:pt x="2535" y="1074"/>
                    <a:pt x="2535" y="928"/>
                  </a:cubicBezTo>
                  <a:cubicBezTo>
                    <a:pt x="2535" y="780"/>
                    <a:pt x="2416" y="662"/>
                    <a:pt x="2269" y="662"/>
                  </a:cubicBezTo>
                  <a:lnTo>
                    <a:pt x="1846" y="662"/>
                  </a:lnTo>
                  <a:lnTo>
                    <a:pt x="1846" y="444"/>
                  </a:lnTo>
                  <a:cubicBezTo>
                    <a:pt x="1846" y="200"/>
                    <a:pt x="1647" y="1"/>
                    <a:pt x="14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34"/>
          <p:cNvGrpSpPr/>
          <p:nvPr/>
        </p:nvGrpSpPr>
        <p:grpSpPr>
          <a:xfrm>
            <a:off x="3012788" y="1642547"/>
            <a:ext cx="247963" cy="384010"/>
            <a:chOff x="3375624" y="3145176"/>
            <a:chExt cx="388657" cy="601990"/>
          </a:xfrm>
        </p:grpSpPr>
        <p:sp>
          <p:nvSpPr>
            <p:cNvPr id="1360" name="Google Shape;1360;p34"/>
            <p:cNvSpPr/>
            <p:nvPr/>
          </p:nvSpPr>
          <p:spPr>
            <a:xfrm>
              <a:off x="3427663" y="3145176"/>
              <a:ext cx="58640" cy="58441"/>
            </a:xfrm>
            <a:custGeom>
              <a:avLst/>
              <a:gdLst/>
              <a:ahLst/>
              <a:cxnLst/>
              <a:rect l="l" t="t" r="r" b="b"/>
              <a:pathLst>
                <a:path w="1768" h="1762" extrusionOk="0">
                  <a:moveTo>
                    <a:pt x="1235" y="533"/>
                  </a:moveTo>
                  <a:lnTo>
                    <a:pt x="1235" y="1231"/>
                  </a:lnTo>
                  <a:lnTo>
                    <a:pt x="532" y="1231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8" y="1"/>
                    <a:pt x="0" y="199"/>
                    <a:pt x="0" y="443"/>
                  </a:cubicBezTo>
                  <a:lnTo>
                    <a:pt x="0" y="1319"/>
                  </a:lnTo>
                  <a:cubicBezTo>
                    <a:pt x="0" y="1564"/>
                    <a:pt x="198" y="1762"/>
                    <a:pt x="443" y="1762"/>
                  </a:cubicBezTo>
                  <a:lnTo>
                    <a:pt x="1324" y="1762"/>
                  </a:lnTo>
                  <a:cubicBezTo>
                    <a:pt x="1568" y="1762"/>
                    <a:pt x="1767" y="1564"/>
                    <a:pt x="1767" y="1319"/>
                  </a:cubicBezTo>
                  <a:lnTo>
                    <a:pt x="1767" y="443"/>
                  </a:lnTo>
                  <a:cubicBezTo>
                    <a:pt x="1767" y="199"/>
                    <a:pt x="1569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4"/>
            <p:cNvSpPr/>
            <p:nvPr/>
          </p:nvSpPr>
          <p:spPr>
            <a:xfrm>
              <a:off x="3643219" y="3162954"/>
              <a:ext cx="58640" cy="58441"/>
            </a:xfrm>
            <a:custGeom>
              <a:avLst/>
              <a:gdLst/>
              <a:ahLst/>
              <a:cxnLst/>
              <a:rect l="l" t="t" r="r" b="b"/>
              <a:pathLst>
                <a:path w="1768" h="1762" extrusionOk="0">
                  <a:moveTo>
                    <a:pt x="1236" y="533"/>
                  </a:moveTo>
                  <a:lnTo>
                    <a:pt x="1236" y="1231"/>
                  </a:lnTo>
                  <a:lnTo>
                    <a:pt x="531" y="1231"/>
                  </a:lnTo>
                  <a:lnTo>
                    <a:pt x="531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319"/>
                  </a:lnTo>
                  <a:cubicBezTo>
                    <a:pt x="1" y="1564"/>
                    <a:pt x="199" y="1762"/>
                    <a:pt x="443" y="1762"/>
                  </a:cubicBezTo>
                  <a:lnTo>
                    <a:pt x="1324" y="1762"/>
                  </a:lnTo>
                  <a:cubicBezTo>
                    <a:pt x="1568" y="1762"/>
                    <a:pt x="1768" y="1564"/>
                    <a:pt x="1768" y="1319"/>
                  </a:cubicBezTo>
                  <a:lnTo>
                    <a:pt x="1768" y="443"/>
                  </a:lnTo>
                  <a:cubicBezTo>
                    <a:pt x="1768" y="199"/>
                    <a:pt x="1568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4"/>
            <p:cNvSpPr/>
            <p:nvPr/>
          </p:nvSpPr>
          <p:spPr>
            <a:xfrm>
              <a:off x="3471743" y="3204314"/>
              <a:ext cx="87496" cy="87131"/>
            </a:xfrm>
            <a:custGeom>
              <a:avLst/>
              <a:gdLst/>
              <a:ahLst/>
              <a:cxnLst/>
              <a:rect l="l" t="t" r="r" b="b"/>
              <a:pathLst>
                <a:path w="2638" h="2627" extrusionOk="0">
                  <a:moveTo>
                    <a:pt x="2106" y="532"/>
                  </a:moveTo>
                  <a:lnTo>
                    <a:pt x="2106" y="1229"/>
                  </a:lnTo>
                  <a:lnTo>
                    <a:pt x="1680" y="1229"/>
                  </a:lnTo>
                  <a:cubicBezTo>
                    <a:pt x="1435" y="1229"/>
                    <a:pt x="1237" y="1429"/>
                    <a:pt x="1237" y="1673"/>
                  </a:cubicBezTo>
                  <a:lnTo>
                    <a:pt x="1237" y="2095"/>
                  </a:lnTo>
                  <a:lnTo>
                    <a:pt x="533" y="2095"/>
                  </a:lnTo>
                  <a:lnTo>
                    <a:pt x="533" y="1397"/>
                  </a:lnTo>
                  <a:lnTo>
                    <a:pt x="959" y="1397"/>
                  </a:lnTo>
                  <a:cubicBezTo>
                    <a:pt x="1203" y="1397"/>
                    <a:pt x="1401" y="1199"/>
                    <a:pt x="1401" y="954"/>
                  </a:cubicBezTo>
                  <a:lnTo>
                    <a:pt x="1401" y="532"/>
                  </a:lnTo>
                  <a:close/>
                  <a:moveTo>
                    <a:pt x="1313" y="0"/>
                  </a:moveTo>
                  <a:cubicBezTo>
                    <a:pt x="1069" y="0"/>
                    <a:pt x="871" y="199"/>
                    <a:pt x="871" y="443"/>
                  </a:cubicBezTo>
                  <a:lnTo>
                    <a:pt x="871" y="866"/>
                  </a:lnTo>
                  <a:lnTo>
                    <a:pt x="444" y="866"/>
                  </a:lnTo>
                  <a:cubicBezTo>
                    <a:pt x="200" y="866"/>
                    <a:pt x="1" y="1064"/>
                    <a:pt x="1" y="1308"/>
                  </a:cubicBezTo>
                  <a:lnTo>
                    <a:pt x="1" y="2184"/>
                  </a:lnTo>
                  <a:cubicBezTo>
                    <a:pt x="1" y="2429"/>
                    <a:pt x="200" y="2627"/>
                    <a:pt x="444" y="2627"/>
                  </a:cubicBezTo>
                  <a:lnTo>
                    <a:pt x="1325" y="2627"/>
                  </a:lnTo>
                  <a:cubicBezTo>
                    <a:pt x="1570" y="2627"/>
                    <a:pt x="1769" y="2429"/>
                    <a:pt x="1769" y="2184"/>
                  </a:cubicBezTo>
                  <a:lnTo>
                    <a:pt x="1769" y="1761"/>
                  </a:lnTo>
                  <a:lnTo>
                    <a:pt x="2194" y="1761"/>
                  </a:lnTo>
                  <a:cubicBezTo>
                    <a:pt x="2438" y="1761"/>
                    <a:pt x="2638" y="1563"/>
                    <a:pt x="2638" y="1319"/>
                  </a:cubicBezTo>
                  <a:lnTo>
                    <a:pt x="2638" y="443"/>
                  </a:lnTo>
                  <a:cubicBezTo>
                    <a:pt x="2638" y="199"/>
                    <a:pt x="2438" y="0"/>
                    <a:pt x="2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4"/>
            <p:cNvSpPr/>
            <p:nvPr/>
          </p:nvSpPr>
          <p:spPr>
            <a:xfrm>
              <a:off x="3375624" y="3216254"/>
              <a:ext cx="387960" cy="530912"/>
            </a:xfrm>
            <a:custGeom>
              <a:avLst/>
              <a:gdLst/>
              <a:ahLst/>
              <a:cxnLst/>
              <a:rect l="l" t="t" r="r" b="b"/>
              <a:pathLst>
                <a:path w="11697" h="16007" extrusionOk="0">
                  <a:moveTo>
                    <a:pt x="1236" y="533"/>
                  </a:moveTo>
                  <a:lnTo>
                    <a:pt x="1236" y="1231"/>
                  </a:lnTo>
                  <a:lnTo>
                    <a:pt x="532" y="1231"/>
                  </a:lnTo>
                  <a:lnTo>
                    <a:pt x="532" y="533"/>
                  </a:lnTo>
                  <a:close/>
                  <a:moveTo>
                    <a:pt x="7401" y="1037"/>
                  </a:moveTo>
                  <a:lnTo>
                    <a:pt x="7401" y="1735"/>
                  </a:lnTo>
                  <a:lnTo>
                    <a:pt x="6697" y="1735"/>
                  </a:lnTo>
                  <a:lnTo>
                    <a:pt x="6697" y="1037"/>
                  </a:lnTo>
                  <a:close/>
                  <a:moveTo>
                    <a:pt x="5061" y="3567"/>
                  </a:moveTo>
                  <a:lnTo>
                    <a:pt x="5061" y="4398"/>
                  </a:lnTo>
                  <a:lnTo>
                    <a:pt x="3608" y="4398"/>
                  </a:lnTo>
                  <a:lnTo>
                    <a:pt x="3608" y="3567"/>
                  </a:lnTo>
                  <a:close/>
                  <a:moveTo>
                    <a:pt x="9137" y="4930"/>
                  </a:moveTo>
                  <a:lnTo>
                    <a:pt x="9137" y="5805"/>
                  </a:lnTo>
                  <a:cubicBezTo>
                    <a:pt x="9135" y="5816"/>
                    <a:pt x="9123" y="5838"/>
                    <a:pt x="9115" y="5846"/>
                  </a:cubicBezTo>
                  <a:lnTo>
                    <a:pt x="8244" y="6346"/>
                  </a:lnTo>
                  <a:cubicBezTo>
                    <a:pt x="8240" y="6346"/>
                    <a:pt x="8237" y="6345"/>
                    <a:pt x="8234" y="6345"/>
                  </a:cubicBezTo>
                  <a:lnTo>
                    <a:pt x="6994" y="6345"/>
                  </a:lnTo>
                  <a:cubicBezTo>
                    <a:pt x="6847" y="6345"/>
                    <a:pt x="6728" y="6464"/>
                    <a:pt x="6728" y="6611"/>
                  </a:cubicBezTo>
                  <a:cubicBezTo>
                    <a:pt x="6728" y="6759"/>
                    <a:pt x="6847" y="6877"/>
                    <a:pt x="6994" y="6877"/>
                  </a:cubicBezTo>
                  <a:lnTo>
                    <a:pt x="7320" y="6877"/>
                  </a:lnTo>
                  <a:lnTo>
                    <a:pt x="6443" y="7382"/>
                  </a:lnTo>
                  <a:cubicBezTo>
                    <a:pt x="6278" y="7478"/>
                    <a:pt x="6157" y="7686"/>
                    <a:pt x="6157" y="7878"/>
                  </a:cubicBezTo>
                  <a:lnTo>
                    <a:pt x="6157" y="8953"/>
                  </a:lnTo>
                  <a:lnTo>
                    <a:pt x="5561" y="8953"/>
                  </a:lnTo>
                  <a:lnTo>
                    <a:pt x="5561" y="7878"/>
                  </a:lnTo>
                  <a:cubicBezTo>
                    <a:pt x="5561" y="7686"/>
                    <a:pt x="5441" y="7478"/>
                    <a:pt x="5275" y="7382"/>
                  </a:cubicBezTo>
                  <a:lnTo>
                    <a:pt x="4398" y="6877"/>
                  </a:lnTo>
                  <a:lnTo>
                    <a:pt x="5363" y="6877"/>
                  </a:lnTo>
                  <a:cubicBezTo>
                    <a:pt x="5510" y="6877"/>
                    <a:pt x="5629" y="6758"/>
                    <a:pt x="5629" y="6612"/>
                  </a:cubicBezTo>
                  <a:cubicBezTo>
                    <a:pt x="5629" y="6464"/>
                    <a:pt x="5510" y="6346"/>
                    <a:pt x="5363" y="6346"/>
                  </a:cubicBezTo>
                  <a:lnTo>
                    <a:pt x="3580" y="6346"/>
                  </a:lnTo>
                  <a:cubicBezTo>
                    <a:pt x="3551" y="6346"/>
                    <a:pt x="3523" y="6350"/>
                    <a:pt x="3496" y="6359"/>
                  </a:cubicBezTo>
                  <a:lnTo>
                    <a:pt x="2604" y="5846"/>
                  </a:lnTo>
                  <a:cubicBezTo>
                    <a:pt x="2595" y="5838"/>
                    <a:pt x="2584" y="5817"/>
                    <a:pt x="2581" y="5805"/>
                  </a:cubicBezTo>
                  <a:lnTo>
                    <a:pt x="2581" y="4930"/>
                  </a:lnTo>
                  <a:lnTo>
                    <a:pt x="3077" y="4930"/>
                  </a:lnTo>
                  <a:lnTo>
                    <a:pt x="3077" y="5463"/>
                  </a:lnTo>
                  <a:cubicBezTo>
                    <a:pt x="3077" y="5610"/>
                    <a:pt x="3196" y="5729"/>
                    <a:pt x="3342" y="5729"/>
                  </a:cubicBezTo>
                  <a:cubicBezTo>
                    <a:pt x="3489" y="5729"/>
                    <a:pt x="3608" y="5610"/>
                    <a:pt x="3608" y="5463"/>
                  </a:cubicBezTo>
                  <a:lnTo>
                    <a:pt x="3608" y="4930"/>
                  </a:lnTo>
                  <a:lnTo>
                    <a:pt x="5061" y="4930"/>
                  </a:lnTo>
                  <a:lnTo>
                    <a:pt x="5061" y="5463"/>
                  </a:lnTo>
                  <a:cubicBezTo>
                    <a:pt x="5061" y="5610"/>
                    <a:pt x="5180" y="5729"/>
                    <a:pt x="5327" y="5729"/>
                  </a:cubicBezTo>
                  <a:cubicBezTo>
                    <a:pt x="5474" y="5729"/>
                    <a:pt x="5593" y="5610"/>
                    <a:pt x="5593" y="5463"/>
                  </a:cubicBezTo>
                  <a:lnTo>
                    <a:pt x="5593" y="4930"/>
                  </a:lnTo>
                  <a:lnTo>
                    <a:pt x="6783" y="4930"/>
                  </a:lnTo>
                  <a:lnTo>
                    <a:pt x="6783" y="5463"/>
                  </a:lnTo>
                  <a:cubicBezTo>
                    <a:pt x="6783" y="5610"/>
                    <a:pt x="6902" y="5729"/>
                    <a:pt x="7049" y="5729"/>
                  </a:cubicBezTo>
                  <a:cubicBezTo>
                    <a:pt x="7196" y="5729"/>
                    <a:pt x="7315" y="5610"/>
                    <a:pt x="7315" y="5463"/>
                  </a:cubicBezTo>
                  <a:lnTo>
                    <a:pt x="7315" y="4930"/>
                  </a:lnTo>
                  <a:lnTo>
                    <a:pt x="7951" y="4930"/>
                  </a:lnTo>
                  <a:lnTo>
                    <a:pt x="7951" y="5479"/>
                  </a:lnTo>
                  <a:cubicBezTo>
                    <a:pt x="7951" y="5626"/>
                    <a:pt x="8071" y="5745"/>
                    <a:pt x="8217" y="5745"/>
                  </a:cubicBezTo>
                  <a:cubicBezTo>
                    <a:pt x="8363" y="5745"/>
                    <a:pt x="8482" y="5626"/>
                    <a:pt x="8482" y="5479"/>
                  </a:cubicBezTo>
                  <a:lnTo>
                    <a:pt x="8482" y="4930"/>
                  </a:lnTo>
                  <a:close/>
                  <a:moveTo>
                    <a:pt x="443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320"/>
                  </a:lnTo>
                  <a:cubicBezTo>
                    <a:pt x="0" y="1563"/>
                    <a:pt x="199" y="1763"/>
                    <a:pt x="443" y="1763"/>
                  </a:cubicBezTo>
                  <a:lnTo>
                    <a:pt x="617" y="1763"/>
                  </a:lnTo>
                  <a:lnTo>
                    <a:pt x="617" y="2714"/>
                  </a:lnTo>
                  <a:cubicBezTo>
                    <a:pt x="617" y="2959"/>
                    <a:pt x="817" y="3157"/>
                    <a:pt x="1061" y="3157"/>
                  </a:cubicBezTo>
                  <a:lnTo>
                    <a:pt x="3077" y="3157"/>
                  </a:lnTo>
                  <a:lnTo>
                    <a:pt x="3077" y="4398"/>
                  </a:lnTo>
                  <a:lnTo>
                    <a:pt x="2491" y="4398"/>
                  </a:lnTo>
                  <a:cubicBezTo>
                    <a:pt x="2247" y="4398"/>
                    <a:pt x="2049" y="4596"/>
                    <a:pt x="2049" y="4841"/>
                  </a:cubicBezTo>
                  <a:lnTo>
                    <a:pt x="2049" y="5809"/>
                  </a:lnTo>
                  <a:cubicBezTo>
                    <a:pt x="2049" y="6001"/>
                    <a:pt x="2169" y="6209"/>
                    <a:pt x="2335" y="6305"/>
                  </a:cubicBezTo>
                  <a:lnTo>
                    <a:pt x="5006" y="7841"/>
                  </a:lnTo>
                  <a:cubicBezTo>
                    <a:pt x="5015" y="7849"/>
                    <a:pt x="5027" y="7870"/>
                    <a:pt x="5029" y="7881"/>
                  </a:cubicBezTo>
                  <a:lnTo>
                    <a:pt x="5029" y="9041"/>
                  </a:lnTo>
                  <a:cubicBezTo>
                    <a:pt x="5029" y="9184"/>
                    <a:pt x="5097" y="9311"/>
                    <a:pt x="5202" y="9392"/>
                  </a:cubicBezTo>
                  <a:lnTo>
                    <a:pt x="4920" y="9673"/>
                  </a:lnTo>
                  <a:cubicBezTo>
                    <a:pt x="4899" y="9693"/>
                    <a:pt x="4833" y="9720"/>
                    <a:pt x="4805" y="9721"/>
                  </a:cubicBezTo>
                  <a:lnTo>
                    <a:pt x="464" y="9721"/>
                  </a:lnTo>
                  <a:cubicBezTo>
                    <a:pt x="220" y="9721"/>
                    <a:pt x="21" y="9919"/>
                    <a:pt x="21" y="10163"/>
                  </a:cubicBezTo>
                  <a:lnTo>
                    <a:pt x="21" y="15564"/>
                  </a:lnTo>
                  <a:cubicBezTo>
                    <a:pt x="21" y="15809"/>
                    <a:pt x="220" y="16007"/>
                    <a:pt x="464" y="16007"/>
                  </a:cubicBezTo>
                  <a:lnTo>
                    <a:pt x="11253" y="16007"/>
                  </a:lnTo>
                  <a:cubicBezTo>
                    <a:pt x="11498" y="16007"/>
                    <a:pt x="11696" y="15809"/>
                    <a:pt x="11696" y="15564"/>
                  </a:cubicBezTo>
                  <a:lnTo>
                    <a:pt x="11696" y="14483"/>
                  </a:lnTo>
                  <a:cubicBezTo>
                    <a:pt x="11696" y="14336"/>
                    <a:pt x="11577" y="14217"/>
                    <a:pt x="11430" y="14217"/>
                  </a:cubicBezTo>
                  <a:cubicBezTo>
                    <a:pt x="11283" y="14217"/>
                    <a:pt x="11165" y="14336"/>
                    <a:pt x="11165" y="14483"/>
                  </a:cubicBezTo>
                  <a:lnTo>
                    <a:pt x="11165" y="15476"/>
                  </a:lnTo>
                  <a:lnTo>
                    <a:pt x="553" y="15476"/>
                  </a:lnTo>
                  <a:lnTo>
                    <a:pt x="553" y="10253"/>
                  </a:lnTo>
                  <a:lnTo>
                    <a:pt x="4805" y="10253"/>
                  </a:lnTo>
                  <a:cubicBezTo>
                    <a:pt x="4974" y="10253"/>
                    <a:pt x="5175" y="10170"/>
                    <a:pt x="5295" y="10050"/>
                  </a:cubicBezTo>
                  <a:lnTo>
                    <a:pt x="5859" y="9489"/>
                  </a:lnTo>
                  <a:lnTo>
                    <a:pt x="6423" y="10050"/>
                  </a:lnTo>
                  <a:cubicBezTo>
                    <a:pt x="6542" y="10170"/>
                    <a:pt x="6744" y="10253"/>
                    <a:pt x="6913" y="10253"/>
                  </a:cubicBezTo>
                  <a:lnTo>
                    <a:pt x="11165" y="10253"/>
                  </a:lnTo>
                  <a:lnTo>
                    <a:pt x="11165" y="12711"/>
                  </a:lnTo>
                  <a:cubicBezTo>
                    <a:pt x="11165" y="12858"/>
                    <a:pt x="11284" y="12977"/>
                    <a:pt x="11431" y="12977"/>
                  </a:cubicBezTo>
                  <a:cubicBezTo>
                    <a:pt x="11578" y="12977"/>
                    <a:pt x="11696" y="12858"/>
                    <a:pt x="11696" y="12711"/>
                  </a:cubicBezTo>
                  <a:lnTo>
                    <a:pt x="11696" y="10164"/>
                  </a:lnTo>
                  <a:cubicBezTo>
                    <a:pt x="11696" y="9920"/>
                    <a:pt x="11498" y="9721"/>
                    <a:pt x="11253" y="9721"/>
                  </a:cubicBezTo>
                  <a:lnTo>
                    <a:pt x="6913" y="9721"/>
                  </a:lnTo>
                  <a:cubicBezTo>
                    <a:pt x="6885" y="9721"/>
                    <a:pt x="6819" y="9693"/>
                    <a:pt x="6797" y="9674"/>
                  </a:cubicBezTo>
                  <a:lnTo>
                    <a:pt x="6515" y="9391"/>
                  </a:lnTo>
                  <a:cubicBezTo>
                    <a:pt x="6621" y="9311"/>
                    <a:pt x="6689" y="9184"/>
                    <a:pt x="6689" y="9041"/>
                  </a:cubicBezTo>
                  <a:lnTo>
                    <a:pt x="6689" y="7881"/>
                  </a:lnTo>
                  <a:cubicBezTo>
                    <a:pt x="6691" y="7870"/>
                    <a:pt x="6703" y="7849"/>
                    <a:pt x="6712" y="7841"/>
                  </a:cubicBezTo>
                  <a:lnTo>
                    <a:pt x="9383" y="6305"/>
                  </a:lnTo>
                  <a:cubicBezTo>
                    <a:pt x="9549" y="6208"/>
                    <a:pt x="9669" y="6000"/>
                    <a:pt x="9669" y="5809"/>
                  </a:cubicBezTo>
                  <a:lnTo>
                    <a:pt x="9669" y="4841"/>
                  </a:lnTo>
                  <a:cubicBezTo>
                    <a:pt x="9669" y="4596"/>
                    <a:pt x="9471" y="4398"/>
                    <a:pt x="9227" y="4398"/>
                  </a:cubicBezTo>
                  <a:lnTo>
                    <a:pt x="8482" y="4398"/>
                  </a:lnTo>
                  <a:lnTo>
                    <a:pt x="8482" y="3347"/>
                  </a:lnTo>
                  <a:lnTo>
                    <a:pt x="8766" y="3347"/>
                  </a:lnTo>
                  <a:cubicBezTo>
                    <a:pt x="8913" y="3347"/>
                    <a:pt x="9032" y="3228"/>
                    <a:pt x="9032" y="3081"/>
                  </a:cubicBezTo>
                  <a:cubicBezTo>
                    <a:pt x="9032" y="2934"/>
                    <a:pt x="8913" y="2815"/>
                    <a:pt x="8766" y="2815"/>
                  </a:cubicBezTo>
                  <a:lnTo>
                    <a:pt x="8394" y="2815"/>
                  </a:lnTo>
                  <a:cubicBezTo>
                    <a:pt x="8150" y="2815"/>
                    <a:pt x="7950" y="3014"/>
                    <a:pt x="7950" y="3259"/>
                  </a:cubicBezTo>
                  <a:lnTo>
                    <a:pt x="7950" y="4398"/>
                  </a:lnTo>
                  <a:lnTo>
                    <a:pt x="7315" y="4398"/>
                  </a:lnTo>
                  <a:lnTo>
                    <a:pt x="7315" y="2267"/>
                  </a:lnTo>
                  <a:lnTo>
                    <a:pt x="7489" y="2267"/>
                  </a:lnTo>
                  <a:cubicBezTo>
                    <a:pt x="7734" y="2267"/>
                    <a:pt x="7933" y="2069"/>
                    <a:pt x="7933" y="1824"/>
                  </a:cubicBezTo>
                  <a:lnTo>
                    <a:pt x="7933" y="948"/>
                  </a:lnTo>
                  <a:cubicBezTo>
                    <a:pt x="7933" y="704"/>
                    <a:pt x="7734" y="506"/>
                    <a:pt x="7489" y="506"/>
                  </a:cubicBezTo>
                  <a:lnTo>
                    <a:pt x="6609" y="506"/>
                  </a:lnTo>
                  <a:cubicBezTo>
                    <a:pt x="6364" y="506"/>
                    <a:pt x="6165" y="704"/>
                    <a:pt x="6165" y="948"/>
                  </a:cubicBezTo>
                  <a:lnTo>
                    <a:pt x="6165" y="1824"/>
                  </a:lnTo>
                  <a:cubicBezTo>
                    <a:pt x="6165" y="2069"/>
                    <a:pt x="6364" y="2267"/>
                    <a:pt x="6609" y="2267"/>
                  </a:cubicBezTo>
                  <a:lnTo>
                    <a:pt x="6783" y="2267"/>
                  </a:lnTo>
                  <a:lnTo>
                    <a:pt x="6783" y="4398"/>
                  </a:lnTo>
                  <a:lnTo>
                    <a:pt x="5593" y="4398"/>
                  </a:lnTo>
                  <a:lnTo>
                    <a:pt x="5593" y="3478"/>
                  </a:lnTo>
                  <a:cubicBezTo>
                    <a:pt x="5593" y="3234"/>
                    <a:pt x="5395" y="3035"/>
                    <a:pt x="5151" y="3035"/>
                  </a:cubicBezTo>
                  <a:lnTo>
                    <a:pt x="3606" y="3035"/>
                  </a:lnTo>
                  <a:cubicBezTo>
                    <a:pt x="3589" y="2807"/>
                    <a:pt x="3398" y="2626"/>
                    <a:pt x="3165" y="2626"/>
                  </a:cubicBezTo>
                  <a:lnTo>
                    <a:pt x="1149" y="2626"/>
                  </a:lnTo>
                  <a:lnTo>
                    <a:pt x="1149" y="1763"/>
                  </a:lnTo>
                  <a:lnTo>
                    <a:pt x="1324" y="1763"/>
                  </a:lnTo>
                  <a:cubicBezTo>
                    <a:pt x="1568" y="1763"/>
                    <a:pt x="1767" y="1564"/>
                    <a:pt x="1767" y="1320"/>
                  </a:cubicBezTo>
                  <a:lnTo>
                    <a:pt x="1767" y="444"/>
                  </a:lnTo>
                  <a:cubicBezTo>
                    <a:pt x="1767" y="200"/>
                    <a:pt x="1568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4"/>
            <p:cNvSpPr/>
            <p:nvPr/>
          </p:nvSpPr>
          <p:spPr>
            <a:xfrm>
              <a:off x="3418576" y="3584181"/>
              <a:ext cx="63682" cy="17645"/>
            </a:xfrm>
            <a:custGeom>
              <a:avLst/>
              <a:gdLst/>
              <a:ahLst/>
              <a:cxnLst/>
              <a:rect l="l" t="t" r="r" b="b"/>
              <a:pathLst>
                <a:path w="1920" h="532" extrusionOk="0">
                  <a:moveTo>
                    <a:pt x="265" y="1"/>
                  </a:moveTo>
                  <a:cubicBezTo>
                    <a:pt x="118" y="1"/>
                    <a:pt x="0" y="119"/>
                    <a:pt x="0" y="266"/>
                  </a:cubicBezTo>
                  <a:cubicBezTo>
                    <a:pt x="0" y="412"/>
                    <a:pt x="118" y="532"/>
                    <a:pt x="265" y="532"/>
                  </a:cubicBezTo>
                  <a:lnTo>
                    <a:pt x="1653" y="532"/>
                  </a:lnTo>
                  <a:cubicBezTo>
                    <a:pt x="1799" y="532"/>
                    <a:pt x="1918" y="412"/>
                    <a:pt x="1918" y="266"/>
                  </a:cubicBezTo>
                  <a:cubicBezTo>
                    <a:pt x="1919" y="119"/>
                    <a:pt x="1800" y="1"/>
                    <a:pt x="1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4"/>
            <p:cNvSpPr/>
            <p:nvPr/>
          </p:nvSpPr>
          <p:spPr>
            <a:xfrm>
              <a:off x="3418576" y="3617879"/>
              <a:ext cx="63682" cy="17645"/>
            </a:xfrm>
            <a:custGeom>
              <a:avLst/>
              <a:gdLst/>
              <a:ahLst/>
              <a:cxnLst/>
              <a:rect l="l" t="t" r="r" b="b"/>
              <a:pathLst>
                <a:path w="1920" h="532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8" y="532"/>
                    <a:pt x="265" y="532"/>
                  </a:cubicBezTo>
                  <a:lnTo>
                    <a:pt x="1653" y="532"/>
                  </a:lnTo>
                  <a:cubicBezTo>
                    <a:pt x="1799" y="532"/>
                    <a:pt x="1918" y="413"/>
                    <a:pt x="1918" y="266"/>
                  </a:cubicBezTo>
                  <a:cubicBezTo>
                    <a:pt x="1919" y="119"/>
                    <a:pt x="1800" y="0"/>
                    <a:pt x="1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4"/>
            <p:cNvSpPr/>
            <p:nvPr/>
          </p:nvSpPr>
          <p:spPr>
            <a:xfrm>
              <a:off x="3418576" y="3651578"/>
              <a:ext cx="63682" cy="17678"/>
            </a:xfrm>
            <a:custGeom>
              <a:avLst/>
              <a:gdLst/>
              <a:ahLst/>
              <a:cxnLst/>
              <a:rect l="l" t="t" r="r" b="b"/>
              <a:pathLst>
                <a:path w="1920" h="533" extrusionOk="0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cubicBezTo>
                    <a:pt x="0" y="413"/>
                    <a:pt x="118" y="532"/>
                    <a:pt x="265" y="532"/>
                  </a:cubicBezTo>
                  <a:lnTo>
                    <a:pt x="1653" y="532"/>
                  </a:lnTo>
                  <a:cubicBezTo>
                    <a:pt x="1799" y="532"/>
                    <a:pt x="1918" y="413"/>
                    <a:pt x="1918" y="267"/>
                  </a:cubicBezTo>
                  <a:cubicBezTo>
                    <a:pt x="1919" y="120"/>
                    <a:pt x="1800" y="1"/>
                    <a:pt x="1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4"/>
            <p:cNvSpPr/>
            <p:nvPr/>
          </p:nvSpPr>
          <p:spPr>
            <a:xfrm>
              <a:off x="3418576" y="3685309"/>
              <a:ext cx="63682" cy="17612"/>
            </a:xfrm>
            <a:custGeom>
              <a:avLst/>
              <a:gdLst/>
              <a:ahLst/>
              <a:cxnLst/>
              <a:rect l="l" t="t" r="r" b="b"/>
              <a:pathLst>
                <a:path w="1920" h="531" extrusionOk="0">
                  <a:moveTo>
                    <a:pt x="265" y="0"/>
                  </a:moveTo>
                  <a:cubicBezTo>
                    <a:pt x="118" y="0"/>
                    <a:pt x="0" y="119"/>
                    <a:pt x="0" y="265"/>
                  </a:cubicBezTo>
                  <a:cubicBezTo>
                    <a:pt x="0" y="412"/>
                    <a:pt x="118" y="531"/>
                    <a:pt x="265" y="531"/>
                  </a:cubicBezTo>
                  <a:lnTo>
                    <a:pt x="1653" y="531"/>
                  </a:lnTo>
                  <a:cubicBezTo>
                    <a:pt x="1799" y="531"/>
                    <a:pt x="1918" y="412"/>
                    <a:pt x="1918" y="265"/>
                  </a:cubicBezTo>
                  <a:cubicBezTo>
                    <a:pt x="1919" y="119"/>
                    <a:pt x="1800" y="0"/>
                    <a:pt x="1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4"/>
            <p:cNvSpPr/>
            <p:nvPr/>
          </p:nvSpPr>
          <p:spPr>
            <a:xfrm>
              <a:off x="3501096" y="3584181"/>
              <a:ext cx="112471" cy="17645"/>
            </a:xfrm>
            <a:custGeom>
              <a:avLst/>
              <a:gdLst/>
              <a:ahLst/>
              <a:cxnLst/>
              <a:rect l="l" t="t" r="r" b="b"/>
              <a:pathLst>
                <a:path w="3391" h="532" extrusionOk="0">
                  <a:moveTo>
                    <a:pt x="267" y="1"/>
                  </a:moveTo>
                  <a:cubicBezTo>
                    <a:pt x="120" y="1"/>
                    <a:pt x="1" y="119"/>
                    <a:pt x="1" y="266"/>
                  </a:cubicBezTo>
                  <a:cubicBezTo>
                    <a:pt x="1" y="412"/>
                    <a:pt x="120" y="532"/>
                    <a:pt x="267" y="532"/>
                  </a:cubicBezTo>
                  <a:lnTo>
                    <a:pt x="3124" y="532"/>
                  </a:lnTo>
                  <a:cubicBezTo>
                    <a:pt x="3271" y="532"/>
                    <a:pt x="3390" y="412"/>
                    <a:pt x="3390" y="266"/>
                  </a:cubicBezTo>
                  <a:cubicBezTo>
                    <a:pt x="3390" y="119"/>
                    <a:pt x="3271" y="1"/>
                    <a:pt x="3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4"/>
            <p:cNvSpPr/>
            <p:nvPr/>
          </p:nvSpPr>
          <p:spPr>
            <a:xfrm>
              <a:off x="3627630" y="3584181"/>
              <a:ext cx="93731" cy="17645"/>
            </a:xfrm>
            <a:custGeom>
              <a:avLst/>
              <a:gdLst/>
              <a:ahLst/>
              <a:cxnLst/>
              <a:rect l="l" t="t" r="r" b="b"/>
              <a:pathLst>
                <a:path w="2826" h="532" extrusionOk="0">
                  <a:moveTo>
                    <a:pt x="266" y="1"/>
                  </a:moveTo>
                  <a:cubicBezTo>
                    <a:pt x="119" y="1"/>
                    <a:pt x="0" y="119"/>
                    <a:pt x="0" y="266"/>
                  </a:cubicBezTo>
                  <a:cubicBezTo>
                    <a:pt x="0" y="412"/>
                    <a:pt x="119" y="532"/>
                    <a:pt x="266" y="532"/>
                  </a:cubicBezTo>
                  <a:lnTo>
                    <a:pt x="2560" y="532"/>
                  </a:lnTo>
                  <a:cubicBezTo>
                    <a:pt x="2707" y="532"/>
                    <a:pt x="2826" y="412"/>
                    <a:pt x="2826" y="266"/>
                  </a:cubicBezTo>
                  <a:cubicBezTo>
                    <a:pt x="2826" y="119"/>
                    <a:pt x="2707" y="1"/>
                    <a:pt x="2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4"/>
            <p:cNvSpPr/>
            <p:nvPr/>
          </p:nvSpPr>
          <p:spPr>
            <a:xfrm>
              <a:off x="3501096" y="3617879"/>
              <a:ext cx="218176" cy="17645"/>
            </a:xfrm>
            <a:custGeom>
              <a:avLst/>
              <a:gdLst/>
              <a:ahLst/>
              <a:cxnLst/>
              <a:rect l="l" t="t" r="r" b="b"/>
              <a:pathLst>
                <a:path w="6578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6311" y="532"/>
                  </a:lnTo>
                  <a:cubicBezTo>
                    <a:pt x="6458" y="532"/>
                    <a:pt x="6577" y="413"/>
                    <a:pt x="6577" y="266"/>
                  </a:cubicBezTo>
                  <a:cubicBezTo>
                    <a:pt x="6577" y="119"/>
                    <a:pt x="6458" y="0"/>
                    <a:pt x="6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4"/>
            <p:cNvSpPr/>
            <p:nvPr/>
          </p:nvSpPr>
          <p:spPr>
            <a:xfrm>
              <a:off x="3501096" y="3651578"/>
              <a:ext cx="76053" cy="17678"/>
            </a:xfrm>
            <a:custGeom>
              <a:avLst/>
              <a:gdLst/>
              <a:ahLst/>
              <a:cxnLst/>
              <a:rect l="l" t="t" r="r" b="b"/>
              <a:pathLst>
                <a:path w="229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28" y="532"/>
                  </a:lnTo>
                  <a:cubicBezTo>
                    <a:pt x="2174" y="532"/>
                    <a:pt x="2293" y="413"/>
                    <a:pt x="2293" y="267"/>
                  </a:cubicBezTo>
                  <a:cubicBezTo>
                    <a:pt x="2293" y="120"/>
                    <a:pt x="2174" y="1"/>
                    <a:pt x="2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4"/>
            <p:cNvSpPr/>
            <p:nvPr/>
          </p:nvSpPr>
          <p:spPr>
            <a:xfrm>
              <a:off x="3590217" y="3651578"/>
              <a:ext cx="76053" cy="17678"/>
            </a:xfrm>
            <a:custGeom>
              <a:avLst/>
              <a:gdLst/>
              <a:ahLst/>
              <a:cxnLst/>
              <a:rect l="l" t="t" r="r" b="b"/>
              <a:pathLst>
                <a:path w="229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27" y="532"/>
                  </a:lnTo>
                  <a:cubicBezTo>
                    <a:pt x="2174" y="532"/>
                    <a:pt x="2293" y="413"/>
                    <a:pt x="2293" y="267"/>
                  </a:cubicBezTo>
                  <a:cubicBezTo>
                    <a:pt x="2293" y="120"/>
                    <a:pt x="2174" y="1"/>
                    <a:pt x="20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4"/>
            <p:cNvSpPr/>
            <p:nvPr/>
          </p:nvSpPr>
          <p:spPr>
            <a:xfrm>
              <a:off x="3680367" y="3651578"/>
              <a:ext cx="38905" cy="17678"/>
            </a:xfrm>
            <a:custGeom>
              <a:avLst/>
              <a:gdLst/>
              <a:ahLst/>
              <a:cxnLst/>
              <a:rect l="l" t="t" r="r" b="b"/>
              <a:pathLst>
                <a:path w="1173" h="533" extrusionOk="0">
                  <a:moveTo>
                    <a:pt x="266" y="1"/>
                  </a:moveTo>
                  <a:cubicBezTo>
                    <a:pt x="119" y="1"/>
                    <a:pt x="1" y="120"/>
                    <a:pt x="1" y="267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906" y="532"/>
                  </a:lnTo>
                  <a:cubicBezTo>
                    <a:pt x="1053" y="532"/>
                    <a:pt x="1172" y="413"/>
                    <a:pt x="1172" y="267"/>
                  </a:cubicBezTo>
                  <a:cubicBezTo>
                    <a:pt x="1172" y="120"/>
                    <a:pt x="1053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4"/>
            <p:cNvSpPr/>
            <p:nvPr/>
          </p:nvSpPr>
          <p:spPr>
            <a:xfrm>
              <a:off x="3501096" y="3685309"/>
              <a:ext cx="218176" cy="17612"/>
            </a:xfrm>
            <a:custGeom>
              <a:avLst/>
              <a:gdLst/>
              <a:ahLst/>
              <a:cxnLst/>
              <a:rect l="l" t="t" r="r" b="b"/>
              <a:pathLst>
                <a:path w="6578" h="531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cubicBezTo>
                    <a:pt x="1" y="412"/>
                    <a:pt x="120" y="531"/>
                    <a:pt x="267" y="531"/>
                  </a:cubicBezTo>
                  <a:lnTo>
                    <a:pt x="6311" y="531"/>
                  </a:lnTo>
                  <a:cubicBezTo>
                    <a:pt x="6458" y="531"/>
                    <a:pt x="6577" y="412"/>
                    <a:pt x="6577" y="265"/>
                  </a:cubicBezTo>
                  <a:cubicBezTo>
                    <a:pt x="6577" y="119"/>
                    <a:pt x="6458" y="0"/>
                    <a:pt x="6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4"/>
            <p:cNvSpPr/>
            <p:nvPr/>
          </p:nvSpPr>
          <p:spPr>
            <a:xfrm>
              <a:off x="3704546" y="3221495"/>
              <a:ext cx="59735" cy="105771"/>
            </a:xfrm>
            <a:custGeom>
              <a:avLst/>
              <a:gdLst/>
              <a:ahLst/>
              <a:cxnLst/>
              <a:rect l="l" t="t" r="r" b="b"/>
              <a:pathLst>
                <a:path w="1801" h="3189" extrusionOk="0">
                  <a:moveTo>
                    <a:pt x="1270" y="533"/>
                  </a:moveTo>
                  <a:lnTo>
                    <a:pt x="1270" y="1231"/>
                  </a:lnTo>
                  <a:lnTo>
                    <a:pt x="565" y="1231"/>
                  </a:lnTo>
                  <a:lnTo>
                    <a:pt x="565" y="533"/>
                  </a:lnTo>
                  <a:close/>
                  <a:moveTo>
                    <a:pt x="476" y="1"/>
                  </a:moveTo>
                  <a:cubicBezTo>
                    <a:pt x="233" y="1"/>
                    <a:pt x="34" y="200"/>
                    <a:pt x="34" y="444"/>
                  </a:cubicBezTo>
                  <a:lnTo>
                    <a:pt x="34" y="1320"/>
                  </a:lnTo>
                  <a:cubicBezTo>
                    <a:pt x="34" y="1564"/>
                    <a:pt x="233" y="1763"/>
                    <a:pt x="476" y="1763"/>
                  </a:cubicBezTo>
                  <a:lnTo>
                    <a:pt x="626" y="1763"/>
                  </a:lnTo>
                  <a:lnTo>
                    <a:pt x="626" y="2657"/>
                  </a:lnTo>
                  <a:lnTo>
                    <a:pt x="267" y="2657"/>
                  </a:lnTo>
                  <a:cubicBezTo>
                    <a:pt x="120" y="2657"/>
                    <a:pt x="1" y="2776"/>
                    <a:pt x="1" y="2923"/>
                  </a:cubicBezTo>
                  <a:cubicBezTo>
                    <a:pt x="1" y="3070"/>
                    <a:pt x="120" y="3189"/>
                    <a:pt x="267" y="3189"/>
                  </a:cubicBezTo>
                  <a:lnTo>
                    <a:pt x="714" y="3189"/>
                  </a:lnTo>
                  <a:cubicBezTo>
                    <a:pt x="959" y="3189"/>
                    <a:pt x="1157" y="2991"/>
                    <a:pt x="1157" y="2746"/>
                  </a:cubicBezTo>
                  <a:lnTo>
                    <a:pt x="1157" y="1763"/>
                  </a:lnTo>
                  <a:lnTo>
                    <a:pt x="1358" y="1763"/>
                  </a:lnTo>
                  <a:cubicBezTo>
                    <a:pt x="1602" y="1763"/>
                    <a:pt x="1801" y="1564"/>
                    <a:pt x="1801" y="1320"/>
                  </a:cubicBezTo>
                  <a:lnTo>
                    <a:pt x="1801" y="444"/>
                  </a:lnTo>
                  <a:cubicBezTo>
                    <a:pt x="1801" y="200"/>
                    <a:pt x="1602" y="1"/>
                    <a:pt x="1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3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NOTRE IDÉE</a:t>
            </a:r>
            <a:endParaRPr/>
          </a:p>
        </p:txBody>
      </p:sp>
      <p:grpSp>
        <p:nvGrpSpPr>
          <p:cNvPr id="1381" name="Google Shape;1381;p35"/>
          <p:cNvGrpSpPr/>
          <p:nvPr/>
        </p:nvGrpSpPr>
        <p:grpSpPr>
          <a:xfrm rot="1891135">
            <a:off x="1030925" y="4725868"/>
            <a:ext cx="76828" cy="76803"/>
            <a:chOff x="3104875" y="1099400"/>
            <a:chExt cx="76825" cy="76800"/>
          </a:xfrm>
        </p:grpSpPr>
        <p:sp>
          <p:nvSpPr>
            <p:cNvPr id="1382" name="Google Shape;138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4" name="Google Shape;1384;p35"/>
          <p:cNvGrpSpPr/>
          <p:nvPr/>
        </p:nvGrpSpPr>
        <p:grpSpPr>
          <a:xfrm>
            <a:off x="3152500" y="1391963"/>
            <a:ext cx="76825" cy="76800"/>
            <a:chOff x="3104875" y="1099400"/>
            <a:chExt cx="76825" cy="76800"/>
          </a:xfrm>
        </p:grpSpPr>
        <p:sp>
          <p:nvSpPr>
            <p:cNvPr id="1385" name="Google Shape;138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87" name="Google Shape;1387;p35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874629" y="3149208"/>
            <a:ext cx="903665" cy="85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8" name="Google Shape;1388;p35"/>
          <p:cNvGrpSpPr/>
          <p:nvPr/>
        </p:nvGrpSpPr>
        <p:grpSpPr>
          <a:xfrm>
            <a:off x="1030925" y="2064475"/>
            <a:ext cx="76825" cy="76800"/>
            <a:chOff x="3104875" y="1099400"/>
            <a:chExt cx="76825" cy="76800"/>
          </a:xfrm>
        </p:grpSpPr>
        <p:sp>
          <p:nvSpPr>
            <p:cNvPr id="1389" name="Google Shape;1389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1" name="Google Shape;1391;p35"/>
          <p:cNvSpPr txBox="1">
            <a:spLocks noGrp="1"/>
          </p:cNvSpPr>
          <p:nvPr>
            <p:ph type="subTitle" idx="5"/>
          </p:nvPr>
        </p:nvSpPr>
        <p:spPr>
          <a:xfrm>
            <a:off x="2352450" y="2884050"/>
            <a:ext cx="4439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MLodImage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“TURN MUSICAL ART INTO VISUAL ART”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392" name="Google Shape;1392;p35"/>
          <p:cNvGrpSpPr/>
          <p:nvPr/>
        </p:nvGrpSpPr>
        <p:grpSpPr>
          <a:xfrm>
            <a:off x="8372200" y="2246950"/>
            <a:ext cx="76825" cy="76800"/>
            <a:chOff x="3104875" y="1099400"/>
            <a:chExt cx="76825" cy="76800"/>
          </a:xfrm>
        </p:grpSpPr>
        <p:sp>
          <p:nvSpPr>
            <p:cNvPr id="1393" name="Google Shape;1393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5" name="Google Shape;1395;p35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3727713">
            <a:off x="744436" y="3631999"/>
            <a:ext cx="1175231" cy="76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" name="Google Shape;1396;p35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9084173">
            <a:off x="323561" y="787475"/>
            <a:ext cx="1175231" cy="76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7" name="Google Shape;139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3000" y="3352125"/>
            <a:ext cx="1430426" cy="1430426"/>
          </a:xfrm>
          <a:prstGeom prst="rect">
            <a:avLst/>
          </a:prstGeom>
          <a:noFill/>
          <a:ln>
            <a:noFill/>
          </a:ln>
        </p:spPr>
      </p:pic>
      <p:sp>
        <p:nvSpPr>
          <p:cNvPr id="1398" name="Google Shape;1398;p35"/>
          <p:cNvSpPr/>
          <p:nvPr/>
        </p:nvSpPr>
        <p:spPr>
          <a:xfrm>
            <a:off x="4499238" y="3662588"/>
            <a:ext cx="375900" cy="691800"/>
          </a:xfrm>
          <a:prstGeom prst="chevron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9" name="Google Shape;1399;p35"/>
          <p:cNvSpPr/>
          <p:nvPr/>
        </p:nvSpPr>
        <p:spPr>
          <a:xfrm>
            <a:off x="4824588" y="3672813"/>
            <a:ext cx="375900" cy="691800"/>
          </a:xfrm>
          <a:prstGeom prst="chevron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0" name="Google Shape;140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1925" y="3333687"/>
            <a:ext cx="1397174" cy="139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36"/>
          <p:cNvSpPr/>
          <p:nvPr/>
        </p:nvSpPr>
        <p:spPr>
          <a:xfrm rot="5400000">
            <a:off x="1252872" y="2323950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6" name="Google Shape;1406;p36"/>
          <p:cNvSpPr/>
          <p:nvPr/>
        </p:nvSpPr>
        <p:spPr>
          <a:xfrm rot="5400000">
            <a:off x="5075776" y="2323950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7" name="Google Shape;1407;p36"/>
          <p:cNvSpPr/>
          <p:nvPr/>
        </p:nvSpPr>
        <p:spPr>
          <a:xfrm rot="5400000">
            <a:off x="6987227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8" name="Google Shape;1408;p36"/>
          <p:cNvSpPr/>
          <p:nvPr/>
        </p:nvSpPr>
        <p:spPr>
          <a:xfrm rot="5400000">
            <a:off x="3164324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9" name="Google Shape;1409;p3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NOTRE IDÉE : PIPELINE</a:t>
            </a:r>
            <a:endParaRPr/>
          </a:p>
        </p:txBody>
      </p:sp>
      <p:sp>
        <p:nvSpPr>
          <p:cNvPr id="1410" name="Google Shape;1410;p36"/>
          <p:cNvSpPr/>
          <p:nvPr/>
        </p:nvSpPr>
        <p:spPr>
          <a:xfrm rot="10800000">
            <a:off x="6484674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1" name="Google Shape;1411;p36"/>
          <p:cNvSpPr txBox="1"/>
          <p:nvPr/>
        </p:nvSpPr>
        <p:spPr>
          <a:xfrm>
            <a:off x="744675" y="3495158"/>
            <a:ext cx="1920300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Music style detector*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12" name="Google Shape;1412;p36"/>
          <p:cNvSpPr txBox="1"/>
          <p:nvPr/>
        </p:nvSpPr>
        <p:spPr>
          <a:xfrm>
            <a:off x="2656125" y="1734050"/>
            <a:ext cx="1920300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Speech to Text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13" name="Google Shape;1413;p36"/>
          <p:cNvSpPr/>
          <p:nvPr/>
        </p:nvSpPr>
        <p:spPr>
          <a:xfrm rot="10800000">
            <a:off x="4573201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5" y="1"/>
                </a:moveTo>
                <a:cubicBezTo>
                  <a:pt x="44065" y="12176"/>
                  <a:pt x="34191" y="22016"/>
                  <a:pt x="22049" y="22016"/>
                </a:cubicBezTo>
                <a:cubicBezTo>
                  <a:pt x="9874" y="22016"/>
                  <a:pt x="0" y="12176"/>
                  <a:pt x="0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4" name="Google Shape;1414;p36"/>
          <p:cNvSpPr/>
          <p:nvPr/>
        </p:nvSpPr>
        <p:spPr>
          <a:xfrm rot="10800000">
            <a:off x="2661771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5" name="Google Shape;1415;p36"/>
          <p:cNvSpPr/>
          <p:nvPr/>
        </p:nvSpPr>
        <p:spPr>
          <a:xfrm rot="10800000">
            <a:off x="750298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6" y="1"/>
                </a:moveTo>
                <a:cubicBezTo>
                  <a:pt x="44066" y="12176"/>
                  <a:pt x="34192" y="22016"/>
                  <a:pt x="22017" y="22016"/>
                </a:cubicBezTo>
                <a:cubicBezTo>
                  <a:pt x="9875" y="22016"/>
                  <a:pt x="1" y="12176"/>
                  <a:pt x="1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6" name="Google Shape;1416;p36"/>
          <p:cNvSpPr/>
          <p:nvPr/>
        </p:nvSpPr>
        <p:spPr>
          <a:xfrm rot="10800000">
            <a:off x="6397730" y="2776039"/>
            <a:ext cx="159037" cy="159009"/>
          </a:xfrm>
          <a:custGeom>
            <a:avLst/>
            <a:gdLst/>
            <a:ahLst/>
            <a:cxnLst/>
            <a:rect l="l" t="t" r="r" b="b"/>
            <a:pathLst>
              <a:path w="3671" h="3671" extrusionOk="0">
                <a:moveTo>
                  <a:pt x="1835" y="1"/>
                </a:moveTo>
                <a:cubicBezTo>
                  <a:pt x="835" y="1"/>
                  <a:pt x="1" y="835"/>
                  <a:pt x="1" y="1836"/>
                </a:cubicBezTo>
                <a:cubicBezTo>
                  <a:pt x="1" y="2870"/>
                  <a:pt x="835" y="3670"/>
                  <a:pt x="1835" y="3670"/>
                </a:cubicBezTo>
                <a:cubicBezTo>
                  <a:pt x="2869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7" name="Google Shape;1417;p36"/>
          <p:cNvSpPr/>
          <p:nvPr/>
        </p:nvSpPr>
        <p:spPr>
          <a:xfrm rot="10800000">
            <a:off x="448880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1" y="835"/>
                  <a:pt x="1" y="1836"/>
                </a:cubicBezTo>
                <a:cubicBezTo>
                  <a:pt x="1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69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8" name="Google Shape;1418;p36"/>
          <p:cNvSpPr/>
          <p:nvPr/>
        </p:nvSpPr>
        <p:spPr>
          <a:xfrm rot="10800000">
            <a:off x="257983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0" y="835"/>
                  <a:pt x="0" y="1836"/>
                </a:cubicBezTo>
                <a:cubicBezTo>
                  <a:pt x="0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36"/>
          <p:cNvSpPr txBox="1"/>
          <p:nvPr/>
        </p:nvSpPr>
        <p:spPr>
          <a:xfrm>
            <a:off x="4488800" y="3495150"/>
            <a:ext cx="2144800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Topic/feeling analysis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0" name="Google Shape;1420;p36"/>
          <p:cNvSpPr txBox="1"/>
          <p:nvPr/>
        </p:nvSpPr>
        <p:spPr>
          <a:xfrm>
            <a:off x="6479025" y="1749288"/>
            <a:ext cx="1920300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Art generator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1421" name="Google Shape;1421;p36"/>
          <p:cNvGrpSpPr/>
          <p:nvPr/>
        </p:nvGrpSpPr>
        <p:grpSpPr>
          <a:xfrm>
            <a:off x="173500" y="1959775"/>
            <a:ext cx="76825" cy="76800"/>
            <a:chOff x="3104875" y="1099400"/>
            <a:chExt cx="76825" cy="76800"/>
          </a:xfrm>
        </p:grpSpPr>
        <p:sp>
          <p:nvSpPr>
            <p:cNvPr id="1422" name="Google Shape;1422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4" name="Google Shape;1424;p36"/>
          <p:cNvGrpSpPr/>
          <p:nvPr/>
        </p:nvGrpSpPr>
        <p:grpSpPr>
          <a:xfrm>
            <a:off x="6556775" y="821850"/>
            <a:ext cx="76825" cy="76800"/>
            <a:chOff x="3104875" y="1099400"/>
            <a:chExt cx="76825" cy="76800"/>
          </a:xfrm>
        </p:grpSpPr>
        <p:sp>
          <p:nvSpPr>
            <p:cNvPr id="1425" name="Google Shape;1425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7" name="Google Shape;1427;p36"/>
          <p:cNvGrpSpPr/>
          <p:nvPr/>
        </p:nvGrpSpPr>
        <p:grpSpPr>
          <a:xfrm>
            <a:off x="7149100" y="4197150"/>
            <a:ext cx="76825" cy="76800"/>
            <a:chOff x="3104875" y="1099400"/>
            <a:chExt cx="76825" cy="76800"/>
          </a:xfrm>
        </p:grpSpPr>
        <p:sp>
          <p:nvSpPr>
            <p:cNvPr id="1428" name="Google Shape;1428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30" name="Google Shape;1430;p36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3028660" y="398380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1" name="Google Shape;1431;p36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913061">
            <a:off x="7375920" y="328184"/>
            <a:ext cx="861581" cy="81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2" name="Google Shape;1432;p36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9084173">
            <a:off x="323561" y="787475"/>
            <a:ext cx="1175231" cy="763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3" name="Google Shape;1433;p36"/>
          <p:cNvGrpSpPr/>
          <p:nvPr/>
        </p:nvGrpSpPr>
        <p:grpSpPr>
          <a:xfrm>
            <a:off x="1422653" y="2447437"/>
            <a:ext cx="564344" cy="536638"/>
            <a:chOff x="7066548" y="2912594"/>
            <a:chExt cx="352209" cy="334938"/>
          </a:xfrm>
        </p:grpSpPr>
        <p:sp>
          <p:nvSpPr>
            <p:cNvPr id="1434" name="Google Shape;1434;p36"/>
            <p:cNvSpPr/>
            <p:nvPr/>
          </p:nvSpPr>
          <p:spPr>
            <a:xfrm>
              <a:off x="7066548" y="2912594"/>
              <a:ext cx="219264" cy="266399"/>
            </a:xfrm>
            <a:custGeom>
              <a:avLst/>
              <a:gdLst/>
              <a:ahLst/>
              <a:cxnLst/>
              <a:rect l="l" t="t" r="r" b="b"/>
              <a:pathLst>
                <a:path w="6894" h="8376" extrusionOk="0">
                  <a:moveTo>
                    <a:pt x="6584" y="363"/>
                  </a:moveTo>
                  <a:lnTo>
                    <a:pt x="6584" y="1839"/>
                  </a:lnTo>
                  <a:lnTo>
                    <a:pt x="1774" y="2911"/>
                  </a:lnTo>
                  <a:lnTo>
                    <a:pt x="1774" y="1434"/>
                  </a:lnTo>
                  <a:lnTo>
                    <a:pt x="6584" y="363"/>
                  </a:lnTo>
                  <a:close/>
                  <a:moveTo>
                    <a:pt x="6584" y="2137"/>
                  </a:moveTo>
                  <a:lnTo>
                    <a:pt x="6584" y="6078"/>
                  </a:lnTo>
                  <a:cubicBezTo>
                    <a:pt x="6584" y="6209"/>
                    <a:pt x="6525" y="6423"/>
                    <a:pt x="6346" y="6578"/>
                  </a:cubicBezTo>
                  <a:cubicBezTo>
                    <a:pt x="6203" y="6721"/>
                    <a:pt x="5989" y="6863"/>
                    <a:pt x="5596" y="6863"/>
                  </a:cubicBezTo>
                  <a:cubicBezTo>
                    <a:pt x="5191" y="6863"/>
                    <a:pt x="4882" y="6625"/>
                    <a:pt x="4882" y="6328"/>
                  </a:cubicBezTo>
                  <a:cubicBezTo>
                    <a:pt x="4882" y="6030"/>
                    <a:pt x="5215" y="5792"/>
                    <a:pt x="5596" y="5792"/>
                  </a:cubicBezTo>
                  <a:cubicBezTo>
                    <a:pt x="5751" y="5792"/>
                    <a:pt x="5906" y="5840"/>
                    <a:pt x="6084" y="5899"/>
                  </a:cubicBezTo>
                  <a:cubicBezTo>
                    <a:pt x="6104" y="5904"/>
                    <a:pt x="6126" y="5907"/>
                    <a:pt x="6148" y="5907"/>
                  </a:cubicBezTo>
                  <a:cubicBezTo>
                    <a:pt x="6179" y="5907"/>
                    <a:pt x="6211" y="5901"/>
                    <a:pt x="6239" y="5887"/>
                  </a:cubicBezTo>
                  <a:cubicBezTo>
                    <a:pt x="6287" y="5851"/>
                    <a:pt x="6311" y="5804"/>
                    <a:pt x="6311" y="5744"/>
                  </a:cubicBezTo>
                  <a:lnTo>
                    <a:pt x="6311" y="2196"/>
                  </a:lnTo>
                  <a:lnTo>
                    <a:pt x="6584" y="2137"/>
                  </a:lnTo>
                  <a:close/>
                  <a:moveTo>
                    <a:pt x="6735" y="1"/>
                  </a:moveTo>
                  <a:cubicBezTo>
                    <a:pt x="6724" y="1"/>
                    <a:pt x="6713" y="2"/>
                    <a:pt x="6704" y="5"/>
                  </a:cubicBezTo>
                  <a:lnTo>
                    <a:pt x="1560" y="1137"/>
                  </a:lnTo>
                  <a:cubicBezTo>
                    <a:pt x="1489" y="1148"/>
                    <a:pt x="1429" y="1220"/>
                    <a:pt x="1429" y="1303"/>
                  </a:cubicBezTo>
                  <a:lnTo>
                    <a:pt x="1429" y="3101"/>
                  </a:lnTo>
                  <a:lnTo>
                    <a:pt x="1429" y="4030"/>
                  </a:lnTo>
                  <a:cubicBezTo>
                    <a:pt x="1429" y="4113"/>
                    <a:pt x="1500" y="4185"/>
                    <a:pt x="1596" y="4185"/>
                  </a:cubicBezTo>
                  <a:cubicBezTo>
                    <a:pt x="1679" y="4185"/>
                    <a:pt x="1751" y="4113"/>
                    <a:pt x="1751" y="4030"/>
                  </a:cubicBezTo>
                  <a:lnTo>
                    <a:pt x="1751" y="3232"/>
                  </a:lnTo>
                  <a:lnTo>
                    <a:pt x="2024" y="3173"/>
                  </a:lnTo>
                  <a:lnTo>
                    <a:pt x="2024" y="7304"/>
                  </a:lnTo>
                  <a:cubicBezTo>
                    <a:pt x="2024" y="7459"/>
                    <a:pt x="1858" y="8078"/>
                    <a:pt x="1036" y="8078"/>
                  </a:cubicBezTo>
                  <a:cubicBezTo>
                    <a:pt x="643" y="8078"/>
                    <a:pt x="322" y="7840"/>
                    <a:pt x="322" y="7542"/>
                  </a:cubicBezTo>
                  <a:cubicBezTo>
                    <a:pt x="322" y="7244"/>
                    <a:pt x="655" y="7006"/>
                    <a:pt x="1036" y="7006"/>
                  </a:cubicBezTo>
                  <a:cubicBezTo>
                    <a:pt x="1191" y="7006"/>
                    <a:pt x="1358" y="7042"/>
                    <a:pt x="1536" y="7102"/>
                  </a:cubicBezTo>
                  <a:cubicBezTo>
                    <a:pt x="1552" y="7112"/>
                    <a:pt x="1573" y="7118"/>
                    <a:pt x="1596" y="7118"/>
                  </a:cubicBezTo>
                  <a:cubicBezTo>
                    <a:pt x="1623" y="7118"/>
                    <a:pt x="1653" y="7109"/>
                    <a:pt x="1679" y="7090"/>
                  </a:cubicBezTo>
                  <a:cubicBezTo>
                    <a:pt x="1727" y="7066"/>
                    <a:pt x="1751" y="7018"/>
                    <a:pt x="1751" y="6959"/>
                  </a:cubicBezTo>
                  <a:lnTo>
                    <a:pt x="1751" y="4744"/>
                  </a:lnTo>
                  <a:cubicBezTo>
                    <a:pt x="1751" y="4649"/>
                    <a:pt x="1679" y="4577"/>
                    <a:pt x="1596" y="4577"/>
                  </a:cubicBezTo>
                  <a:cubicBezTo>
                    <a:pt x="1500" y="4577"/>
                    <a:pt x="1429" y="4649"/>
                    <a:pt x="1429" y="4744"/>
                  </a:cubicBezTo>
                  <a:lnTo>
                    <a:pt x="1429" y="6732"/>
                  </a:lnTo>
                  <a:cubicBezTo>
                    <a:pt x="1298" y="6709"/>
                    <a:pt x="1167" y="6673"/>
                    <a:pt x="1048" y="6673"/>
                  </a:cubicBezTo>
                  <a:cubicBezTo>
                    <a:pt x="465" y="6673"/>
                    <a:pt x="0" y="7066"/>
                    <a:pt x="0" y="7518"/>
                  </a:cubicBezTo>
                  <a:cubicBezTo>
                    <a:pt x="0" y="7995"/>
                    <a:pt x="465" y="8376"/>
                    <a:pt x="1048" y="8376"/>
                  </a:cubicBezTo>
                  <a:cubicBezTo>
                    <a:pt x="1596" y="8376"/>
                    <a:pt x="1905" y="8137"/>
                    <a:pt x="2072" y="7935"/>
                  </a:cubicBezTo>
                  <a:cubicBezTo>
                    <a:pt x="2274" y="7697"/>
                    <a:pt x="2358" y="7435"/>
                    <a:pt x="2358" y="7268"/>
                  </a:cubicBezTo>
                  <a:lnTo>
                    <a:pt x="2358" y="3089"/>
                  </a:lnTo>
                  <a:lnTo>
                    <a:pt x="5965" y="2280"/>
                  </a:lnTo>
                  <a:lnTo>
                    <a:pt x="5965" y="5542"/>
                  </a:lnTo>
                  <a:cubicBezTo>
                    <a:pt x="5834" y="5518"/>
                    <a:pt x="5703" y="5482"/>
                    <a:pt x="5584" y="5482"/>
                  </a:cubicBezTo>
                  <a:cubicBezTo>
                    <a:pt x="5001" y="5482"/>
                    <a:pt x="4537" y="5875"/>
                    <a:pt x="4537" y="6328"/>
                  </a:cubicBezTo>
                  <a:cubicBezTo>
                    <a:pt x="4537" y="6804"/>
                    <a:pt x="5001" y="7185"/>
                    <a:pt x="5584" y="7185"/>
                  </a:cubicBezTo>
                  <a:cubicBezTo>
                    <a:pt x="6477" y="7185"/>
                    <a:pt x="6894" y="6506"/>
                    <a:pt x="6894" y="6054"/>
                  </a:cubicBezTo>
                  <a:lnTo>
                    <a:pt x="6894" y="1922"/>
                  </a:lnTo>
                  <a:lnTo>
                    <a:pt x="6894" y="125"/>
                  </a:lnTo>
                  <a:cubicBezTo>
                    <a:pt x="6894" y="113"/>
                    <a:pt x="6882" y="65"/>
                    <a:pt x="6834" y="29"/>
                  </a:cubicBezTo>
                  <a:cubicBezTo>
                    <a:pt x="6800" y="12"/>
                    <a:pt x="6765" y="1"/>
                    <a:pt x="6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6"/>
            <p:cNvSpPr/>
            <p:nvPr/>
          </p:nvSpPr>
          <p:spPr>
            <a:xfrm>
              <a:off x="7262690" y="2968571"/>
              <a:ext cx="156067" cy="278962"/>
            </a:xfrm>
            <a:custGeom>
              <a:avLst/>
              <a:gdLst/>
              <a:ahLst/>
              <a:cxnLst/>
              <a:rect l="l" t="t" r="r" b="b"/>
              <a:pathLst>
                <a:path w="4907" h="8771" extrusionOk="0">
                  <a:moveTo>
                    <a:pt x="1928" y="0"/>
                  </a:moveTo>
                  <a:cubicBezTo>
                    <a:pt x="1909" y="0"/>
                    <a:pt x="1889" y="3"/>
                    <a:pt x="1870" y="8"/>
                  </a:cubicBezTo>
                  <a:cubicBezTo>
                    <a:pt x="1787" y="31"/>
                    <a:pt x="1727" y="103"/>
                    <a:pt x="1727" y="210"/>
                  </a:cubicBezTo>
                  <a:lnTo>
                    <a:pt x="1727" y="3746"/>
                  </a:lnTo>
                  <a:cubicBezTo>
                    <a:pt x="1727" y="3841"/>
                    <a:pt x="1799" y="3913"/>
                    <a:pt x="1882" y="3913"/>
                  </a:cubicBezTo>
                  <a:cubicBezTo>
                    <a:pt x="1977" y="3913"/>
                    <a:pt x="2049" y="3841"/>
                    <a:pt x="2049" y="3746"/>
                  </a:cubicBezTo>
                  <a:lnTo>
                    <a:pt x="2049" y="627"/>
                  </a:lnTo>
                  <a:cubicBezTo>
                    <a:pt x="2108" y="734"/>
                    <a:pt x="2180" y="853"/>
                    <a:pt x="2275" y="972"/>
                  </a:cubicBezTo>
                  <a:lnTo>
                    <a:pt x="2287" y="984"/>
                  </a:lnTo>
                  <a:lnTo>
                    <a:pt x="2322" y="1008"/>
                  </a:lnTo>
                  <a:lnTo>
                    <a:pt x="2334" y="1032"/>
                  </a:lnTo>
                  <a:cubicBezTo>
                    <a:pt x="2858" y="1770"/>
                    <a:pt x="3346" y="2246"/>
                    <a:pt x="3787" y="2425"/>
                  </a:cubicBezTo>
                  <a:cubicBezTo>
                    <a:pt x="4180" y="2591"/>
                    <a:pt x="4370" y="3091"/>
                    <a:pt x="4466" y="3508"/>
                  </a:cubicBezTo>
                  <a:cubicBezTo>
                    <a:pt x="4525" y="3782"/>
                    <a:pt x="4549" y="4068"/>
                    <a:pt x="4573" y="4306"/>
                  </a:cubicBezTo>
                  <a:cubicBezTo>
                    <a:pt x="4216" y="3853"/>
                    <a:pt x="3573" y="3175"/>
                    <a:pt x="2561" y="2794"/>
                  </a:cubicBezTo>
                  <a:cubicBezTo>
                    <a:pt x="2543" y="2789"/>
                    <a:pt x="2524" y="2787"/>
                    <a:pt x="2505" y="2787"/>
                  </a:cubicBezTo>
                  <a:cubicBezTo>
                    <a:pt x="2471" y="2787"/>
                    <a:pt x="2436" y="2795"/>
                    <a:pt x="2406" y="2817"/>
                  </a:cubicBezTo>
                  <a:cubicBezTo>
                    <a:pt x="2358" y="2841"/>
                    <a:pt x="2334" y="2889"/>
                    <a:pt x="2334" y="2948"/>
                  </a:cubicBezTo>
                  <a:lnTo>
                    <a:pt x="2334" y="7366"/>
                  </a:lnTo>
                  <a:cubicBezTo>
                    <a:pt x="2334" y="7735"/>
                    <a:pt x="1894" y="8437"/>
                    <a:pt x="1191" y="8437"/>
                  </a:cubicBezTo>
                  <a:cubicBezTo>
                    <a:pt x="727" y="8437"/>
                    <a:pt x="334" y="8151"/>
                    <a:pt x="334" y="7818"/>
                  </a:cubicBezTo>
                  <a:cubicBezTo>
                    <a:pt x="334" y="7473"/>
                    <a:pt x="727" y="7187"/>
                    <a:pt x="1191" y="7187"/>
                  </a:cubicBezTo>
                  <a:cubicBezTo>
                    <a:pt x="1382" y="7187"/>
                    <a:pt x="1620" y="7247"/>
                    <a:pt x="1822" y="7354"/>
                  </a:cubicBezTo>
                  <a:cubicBezTo>
                    <a:pt x="1841" y="7363"/>
                    <a:pt x="1861" y="7367"/>
                    <a:pt x="1881" y="7367"/>
                  </a:cubicBezTo>
                  <a:cubicBezTo>
                    <a:pt x="1914" y="7367"/>
                    <a:pt x="1948" y="7357"/>
                    <a:pt x="1977" y="7342"/>
                  </a:cubicBezTo>
                  <a:cubicBezTo>
                    <a:pt x="2013" y="7306"/>
                    <a:pt x="2049" y="7258"/>
                    <a:pt x="2049" y="7199"/>
                  </a:cubicBezTo>
                  <a:lnTo>
                    <a:pt x="2049" y="4520"/>
                  </a:lnTo>
                  <a:cubicBezTo>
                    <a:pt x="2049" y="4437"/>
                    <a:pt x="1977" y="4365"/>
                    <a:pt x="1882" y="4365"/>
                  </a:cubicBezTo>
                  <a:cubicBezTo>
                    <a:pt x="1799" y="4365"/>
                    <a:pt x="1727" y="4437"/>
                    <a:pt x="1727" y="4520"/>
                  </a:cubicBezTo>
                  <a:lnTo>
                    <a:pt x="1727" y="6961"/>
                  </a:lnTo>
                  <a:cubicBezTo>
                    <a:pt x="1525" y="6901"/>
                    <a:pt x="1334" y="6866"/>
                    <a:pt x="1168" y="6866"/>
                  </a:cubicBezTo>
                  <a:cubicBezTo>
                    <a:pt x="537" y="6866"/>
                    <a:pt x="1" y="7294"/>
                    <a:pt x="1" y="7818"/>
                  </a:cubicBezTo>
                  <a:cubicBezTo>
                    <a:pt x="1" y="8330"/>
                    <a:pt x="513" y="8771"/>
                    <a:pt x="1168" y="8771"/>
                  </a:cubicBezTo>
                  <a:cubicBezTo>
                    <a:pt x="1584" y="8771"/>
                    <a:pt x="1977" y="8592"/>
                    <a:pt x="2263" y="8259"/>
                  </a:cubicBezTo>
                  <a:cubicBezTo>
                    <a:pt x="2489" y="7997"/>
                    <a:pt x="2644" y="7651"/>
                    <a:pt x="2644" y="7366"/>
                  </a:cubicBezTo>
                  <a:lnTo>
                    <a:pt x="2644" y="3187"/>
                  </a:lnTo>
                  <a:cubicBezTo>
                    <a:pt x="3775" y="3675"/>
                    <a:pt x="4382" y="4568"/>
                    <a:pt x="4549" y="4842"/>
                  </a:cubicBezTo>
                  <a:cubicBezTo>
                    <a:pt x="4589" y="4901"/>
                    <a:pt x="4654" y="4928"/>
                    <a:pt x="4723" y="4928"/>
                  </a:cubicBezTo>
                  <a:cubicBezTo>
                    <a:pt x="4736" y="4928"/>
                    <a:pt x="4750" y="4927"/>
                    <a:pt x="4763" y="4925"/>
                  </a:cubicBezTo>
                  <a:cubicBezTo>
                    <a:pt x="4847" y="4901"/>
                    <a:pt x="4894" y="4818"/>
                    <a:pt x="4894" y="4746"/>
                  </a:cubicBezTo>
                  <a:cubicBezTo>
                    <a:pt x="4906" y="4544"/>
                    <a:pt x="4894" y="3996"/>
                    <a:pt x="4763" y="3460"/>
                  </a:cubicBezTo>
                  <a:cubicBezTo>
                    <a:pt x="4597" y="2758"/>
                    <a:pt x="4311" y="2329"/>
                    <a:pt x="3894" y="2151"/>
                  </a:cubicBezTo>
                  <a:cubicBezTo>
                    <a:pt x="3513" y="1984"/>
                    <a:pt x="3061" y="1555"/>
                    <a:pt x="2584" y="865"/>
                  </a:cubicBezTo>
                  <a:cubicBezTo>
                    <a:pt x="2572" y="841"/>
                    <a:pt x="2561" y="805"/>
                    <a:pt x="2525" y="781"/>
                  </a:cubicBezTo>
                  <a:cubicBezTo>
                    <a:pt x="2346" y="508"/>
                    <a:pt x="2203" y="270"/>
                    <a:pt x="2108" y="103"/>
                  </a:cubicBezTo>
                  <a:cubicBezTo>
                    <a:pt x="2070" y="36"/>
                    <a:pt x="2002" y="0"/>
                    <a:pt x="1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6"/>
            <p:cNvSpPr/>
            <p:nvPr/>
          </p:nvSpPr>
          <p:spPr>
            <a:xfrm>
              <a:off x="7356610" y="3200843"/>
              <a:ext cx="58362" cy="24363"/>
            </a:xfrm>
            <a:custGeom>
              <a:avLst/>
              <a:gdLst/>
              <a:ahLst/>
              <a:cxnLst/>
              <a:rect l="l" t="t" r="r" b="b"/>
              <a:pathLst>
                <a:path w="1835" h="766" extrusionOk="0">
                  <a:moveTo>
                    <a:pt x="1669" y="1"/>
                  </a:moveTo>
                  <a:cubicBezTo>
                    <a:pt x="1636" y="1"/>
                    <a:pt x="1603" y="13"/>
                    <a:pt x="1572" y="39"/>
                  </a:cubicBezTo>
                  <a:cubicBezTo>
                    <a:pt x="1572" y="39"/>
                    <a:pt x="1120" y="348"/>
                    <a:pt x="155" y="444"/>
                  </a:cubicBezTo>
                  <a:cubicBezTo>
                    <a:pt x="60" y="456"/>
                    <a:pt x="0" y="527"/>
                    <a:pt x="0" y="622"/>
                  </a:cubicBezTo>
                  <a:cubicBezTo>
                    <a:pt x="24" y="706"/>
                    <a:pt x="84" y="765"/>
                    <a:pt x="167" y="765"/>
                  </a:cubicBezTo>
                  <a:lnTo>
                    <a:pt x="179" y="765"/>
                  </a:lnTo>
                  <a:cubicBezTo>
                    <a:pt x="1263" y="658"/>
                    <a:pt x="1739" y="325"/>
                    <a:pt x="1763" y="301"/>
                  </a:cubicBezTo>
                  <a:cubicBezTo>
                    <a:pt x="1822" y="229"/>
                    <a:pt x="1834" y="146"/>
                    <a:pt x="1786" y="63"/>
                  </a:cubicBezTo>
                  <a:cubicBezTo>
                    <a:pt x="1753" y="22"/>
                    <a:pt x="1711" y="1"/>
                    <a:pt x="1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6"/>
            <p:cNvSpPr/>
            <p:nvPr/>
          </p:nvSpPr>
          <p:spPr>
            <a:xfrm>
              <a:off x="7068806" y="3188821"/>
              <a:ext cx="179539" cy="24617"/>
            </a:xfrm>
            <a:custGeom>
              <a:avLst/>
              <a:gdLst/>
              <a:ahLst/>
              <a:cxnLst/>
              <a:rect l="l" t="t" r="r" b="b"/>
              <a:pathLst>
                <a:path w="5645" h="774" extrusionOk="0">
                  <a:moveTo>
                    <a:pt x="1675" y="1"/>
                  </a:moveTo>
                  <a:cubicBezTo>
                    <a:pt x="1452" y="1"/>
                    <a:pt x="1243" y="9"/>
                    <a:pt x="1048" y="24"/>
                  </a:cubicBezTo>
                  <a:cubicBezTo>
                    <a:pt x="632" y="60"/>
                    <a:pt x="322" y="131"/>
                    <a:pt x="144" y="202"/>
                  </a:cubicBezTo>
                  <a:cubicBezTo>
                    <a:pt x="36" y="250"/>
                    <a:pt x="1" y="369"/>
                    <a:pt x="84" y="464"/>
                  </a:cubicBezTo>
                  <a:cubicBezTo>
                    <a:pt x="106" y="502"/>
                    <a:pt x="147" y="520"/>
                    <a:pt x="189" y="520"/>
                  </a:cubicBezTo>
                  <a:cubicBezTo>
                    <a:pt x="215" y="520"/>
                    <a:pt x="240" y="514"/>
                    <a:pt x="263" y="500"/>
                  </a:cubicBezTo>
                  <a:cubicBezTo>
                    <a:pt x="394" y="441"/>
                    <a:pt x="656" y="369"/>
                    <a:pt x="1168" y="345"/>
                  </a:cubicBezTo>
                  <a:cubicBezTo>
                    <a:pt x="1340" y="332"/>
                    <a:pt x="1521" y="327"/>
                    <a:pt x="1709" y="327"/>
                  </a:cubicBezTo>
                  <a:cubicBezTo>
                    <a:pt x="2909" y="327"/>
                    <a:pt x="4373" y="568"/>
                    <a:pt x="5454" y="774"/>
                  </a:cubicBezTo>
                  <a:lnTo>
                    <a:pt x="5478" y="774"/>
                  </a:lnTo>
                  <a:cubicBezTo>
                    <a:pt x="5561" y="774"/>
                    <a:pt x="5632" y="714"/>
                    <a:pt x="5644" y="643"/>
                  </a:cubicBezTo>
                  <a:cubicBezTo>
                    <a:pt x="5644" y="560"/>
                    <a:pt x="5585" y="488"/>
                    <a:pt x="5513" y="464"/>
                  </a:cubicBezTo>
                  <a:cubicBezTo>
                    <a:pt x="3958" y="153"/>
                    <a:pt x="2672" y="1"/>
                    <a:pt x="16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6"/>
            <p:cNvSpPr/>
            <p:nvPr/>
          </p:nvSpPr>
          <p:spPr>
            <a:xfrm>
              <a:off x="7361158" y="3154726"/>
              <a:ext cx="49997" cy="20482"/>
            </a:xfrm>
            <a:custGeom>
              <a:avLst/>
              <a:gdLst/>
              <a:ahLst/>
              <a:cxnLst/>
              <a:rect l="l" t="t" r="r" b="b"/>
              <a:pathLst>
                <a:path w="1572" h="644" extrusionOk="0">
                  <a:moveTo>
                    <a:pt x="1375" y="1"/>
                  </a:moveTo>
                  <a:cubicBezTo>
                    <a:pt x="1352" y="1"/>
                    <a:pt x="1330" y="5"/>
                    <a:pt x="1310" y="12"/>
                  </a:cubicBezTo>
                  <a:cubicBezTo>
                    <a:pt x="1131" y="120"/>
                    <a:pt x="750" y="251"/>
                    <a:pt x="143" y="310"/>
                  </a:cubicBezTo>
                  <a:cubicBezTo>
                    <a:pt x="60" y="322"/>
                    <a:pt x="0" y="382"/>
                    <a:pt x="0" y="477"/>
                  </a:cubicBezTo>
                  <a:cubicBezTo>
                    <a:pt x="0" y="560"/>
                    <a:pt x="72" y="643"/>
                    <a:pt x="155" y="643"/>
                  </a:cubicBezTo>
                  <a:lnTo>
                    <a:pt x="179" y="643"/>
                  </a:lnTo>
                  <a:cubicBezTo>
                    <a:pt x="881" y="584"/>
                    <a:pt x="1274" y="417"/>
                    <a:pt x="1465" y="310"/>
                  </a:cubicBezTo>
                  <a:cubicBezTo>
                    <a:pt x="1560" y="251"/>
                    <a:pt x="1572" y="120"/>
                    <a:pt x="1501" y="48"/>
                  </a:cubicBezTo>
                  <a:cubicBezTo>
                    <a:pt x="1469" y="16"/>
                    <a:pt x="1421" y="1"/>
                    <a:pt x="1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6"/>
            <p:cNvSpPr/>
            <p:nvPr/>
          </p:nvSpPr>
          <p:spPr>
            <a:xfrm>
              <a:off x="7155920" y="3139523"/>
              <a:ext cx="148084" cy="33045"/>
            </a:xfrm>
            <a:custGeom>
              <a:avLst/>
              <a:gdLst/>
              <a:ahLst/>
              <a:cxnLst/>
              <a:rect l="l" t="t" r="r" b="b"/>
              <a:pathLst>
                <a:path w="4656" h="1039" extrusionOk="0">
                  <a:moveTo>
                    <a:pt x="172" y="1"/>
                  </a:moveTo>
                  <a:cubicBezTo>
                    <a:pt x="97" y="1"/>
                    <a:pt x="34" y="68"/>
                    <a:pt x="12" y="145"/>
                  </a:cubicBezTo>
                  <a:cubicBezTo>
                    <a:pt x="0" y="240"/>
                    <a:pt x="84" y="312"/>
                    <a:pt x="167" y="324"/>
                  </a:cubicBezTo>
                  <a:cubicBezTo>
                    <a:pt x="726" y="383"/>
                    <a:pt x="1536" y="526"/>
                    <a:pt x="2489" y="705"/>
                  </a:cubicBezTo>
                  <a:cubicBezTo>
                    <a:pt x="3382" y="883"/>
                    <a:pt x="4001" y="979"/>
                    <a:pt x="4477" y="1038"/>
                  </a:cubicBezTo>
                  <a:lnTo>
                    <a:pt x="4501" y="1038"/>
                  </a:lnTo>
                  <a:cubicBezTo>
                    <a:pt x="4572" y="1038"/>
                    <a:pt x="4644" y="979"/>
                    <a:pt x="4656" y="895"/>
                  </a:cubicBezTo>
                  <a:cubicBezTo>
                    <a:pt x="4644" y="824"/>
                    <a:pt x="4584" y="740"/>
                    <a:pt x="4501" y="729"/>
                  </a:cubicBezTo>
                  <a:cubicBezTo>
                    <a:pt x="4036" y="669"/>
                    <a:pt x="3417" y="562"/>
                    <a:pt x="2536" y="383"/>
                  </a:cubicBezTo>
                  <a:cubicBezTo>
                    <a:pt x="1584" y="193"/>
                    <a:pt x="762" y="62"/>
                    <a:pt x="191" y="2"/>
                  </a:cubicBezTo>
                  <a:cubicBezTo>
                    <a:pt x="185" y="1"/>
                    <a:pt x="178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0" name="Google Shape;1440;p36"/>
          <p:cNvGrpSpPr/>
          <p:nvPr/>
        </p:nvGrpSpPr>
        <p:grpSpPr>
          <a:xfrm>
            <a:off x="3345440" y="2804707"/>
            <a:ext cx="536733" cy="435076"/>
            <a:chOff x="6782291" y="4058974"/>
            <a:chExt cx="602056" cy="488027"/>
          </a:xfrm>
        </p:grpSpPr>
        <p:sp>
          <p:nvSpPr>
            <p:cNvPr id="1441" name="Google Shape;1441;p36"/>
            <p:cNvSpPr/>
            <p:nvPr/>
          </p:nvSpPr>
          <p:spPr>
            <a:xfrm>
              <a:off x="6782291" y="4058974"/>
              <a:ext cx="602056" cy="488027"/>
            </a:xfrm>
            <a:custGeom>
              <a:avLst/>
              <a:gdLst/>
              <a:ahLst/>
              <a:cxnLst/>
              <a:rect l="l" t="t" r="r" b="b"/>
              <a:pathLst>
                <a:path w="18152" h="14714" extrusionOk="0">
                  <a:moveTo>
                    <a:pt x="444" y="1"/>
                  </a:moveTo>
                  <a:cubicBezTo>
                    <a:pt x="200" y="1"/>
                    <a:pt x="1" y="200"/>
                    <a:pt x="1" y="444"/>
                  </a:cubicBezTo>
                  <a:lnTo>
                    <a:pt x="1" y="7567"/>
                  </a:lnTo>
                  <a:cubicBezTo>
                    <a:pt x="1" y="7811"/>
                    <a:pt x="200" y="8009"/>
                    <a:pt x="444" y="8009"/>
                  </a:cubicBezTo>
                  <a:lnTo>
                    <a:pt x="703" y="8009"/>
                  </a:lnTo>
                  <a:cubicBezTo>
                    <a:pt x="702" y="8049"/>
                    <a:pt x="701" y="8089"/>
                    <a:pt x="701" y="8129"/>
                  </a:cubicBezTo>
                  <a:cubicBezTo>
                    <a:pt x="701" y="9570"/>
                    <a:pt x="1465" y="10888"/>
                    <a:pt x="2705" y="11608"/>
                  </a:cubicBezTo>
                  <a:lnTo>
                    <a:pt x="2705" y="14266"/>
                  </a:lnTo>
                  <a:cubicBezTo>
                    <a:pt x="2705" y="14514"/>
                    <a:pt x="2905" y="14714"/>
                    <a:pt x="3153" y="14714"/>
                  </a:cubicBezTo>
                  <a:lnTo>
                    <a:pt x="6058" y="14714"/>
                  </a:lnTo>
                  <a:cubicBezTo>
                    <a:pt x="6306" y="14714"/>
                    <a:pt x="6506" y="14513"/>
                    <a:pt x="6506" y="14266"/>
                  </a:cubicBezTo>
                  <a:lnTo>
                    <a:pt x="6506" y="13388"/>
                  </a:lnTo>
                  <a:lnTo>
                    <a:pt x="7773" y="13388"/>
                  </a:lnTo>
                  <a:cubicBezTo>
                    <a:pt x="8309" y="13388"/>
                    <a:pt x="8745" y="12952"/>
                    <a:pt x="8745" y="12415"/>
                  </a:cubicBezTo>
                  <a:lnTo>
                    <a:pt x="8745" y="12333"/>
                  </a:lnTo>
                  <a:cubicBezTo>
                    <a:pt x="8745" y="12085"/>
                    <a:pt x="8544" y="11884"/>
                    <a:pt x="8298" y="11884"/>
                  </a:cubicBezTo>
                  <a:lnTo>
                    <a:pt x="7653" y="11884"/>
                  </a:lnTo>
                  <a:cubicBezTo>
                    <a:pt x="7457" y="11884"/>
                    <a:pt x="7299" y="11725"/>
                    <a:pt x="7299" y="11530"/>
                  </a:cubicBezTo>
                  <a:lnTo>
                    <a:pt x="7299" y="11297"/>
                  </a:lnTo>
                  <a:cubicBezTo>
                    <a:pt x="7299" y="11102"/>
                    <a:pt x="7457" y="10943"/>
                    <a:pt x="7653" y="10943"/>
                  </a:cubicBezTo>
                  <a:lnTo>
                    <a:pt x="8298" y="10943"/>
                  </a:lnTo>
                  <a:cubicBezTo>
                    <a:pt x="8544" y="10943"/>
                    <a:pt x="8745" y="10742"/>
                    <a:pt x="8745" y="10495"/>
                  </a:cubicBezTo>
                  <a:lnTo>
                    <a:pt x="8745" y="10402"/>
                  </a:lnTo>
                  <a:lnTo>
                    <a:pt x="9364" y="10402"/>
                  </a:lnTo>
                  <a:cubicBezTo>
                    <a:pt x="9506" y="10402"/>
                    <a:pt x="9630" y="10363"/>
                    <a:pt x="9724" y="10291"/>
                  </a:cubicBezTo>
                  <a:cubicBezTo>
                    <a:pt x="9795" y="10234"/>
                    <a:pt x="9847" y="10158"/>
                    <a:pt x="9874" y="10072"/>
                  </a:cubicBezTo>
                  <a:cubicBezTo>
                    <a:pt x="9917" y="9934"/>
                    <a:pt x="9892" y="9777"/>
                    <a:pt x="9805" y="9630"/>
                  </a:cubicBezTo>
                  <a:lnTo>
                    <a:pt x="8845" y="8009"/>
                  </a:lnTo>
                  <a:lnTo>
                    <a:pt x="13684" y="8009"/>
                  </a:lnTo>
                  <a:cubicBezTo>
                    <a:pt x="13831" y="8009"/>
                    <a:pt x="13950" y="7890"/>
                    <a:pt x="13950" y="7743"/>
                  </a:cubicBezTo>
                  <a:cubicBezTo>
                    <a:pt x="13950" y="7596"/>
                    <a:pt x="13831" y="7477"/>
                    <a:pt x="13684" y="7477"/>
                  </a:cubicBezTo>
                  <a:lnTo>
                    <a:pt x="8692" y="7477"/>
                  </a:lnTo>
                  <a:cubicBezTo>
                    <a:pt x="8481" y="6192"/>
                    <a:pt x="7654" y="5075"/>
                    <a:pt x="6462" y="4502"/>
                  </a:cubicBezTo>
                  <a:cubicBezTo>
                    <a:pt x="6425" y="4484"/>
                    <a:pt x="6385" y="4475"/>
                    <a:pt x="6346" y="4475"/>
                  </a:cubicBezTo>
                  <a:cubicBezTo>
                    <a:pt x="6247" y="4475"/>
                    <a:pt x="6152" y="4531"/>
                    <a:pt x="6107" y="4626"/>
                  </a:cubicBezTo>
                  <a:cubicBezTo>
                    <a:pt x="6043" y="4758"/>
                    <a:pt x="6098" y="4918"/>
                    <a:pt x="6231" y="4981"/>
                  </a:cubicBezTo>
                  <a:cubicBezTo>
                    <a:pt x="7375" y="5531"/>
                    <a:pt x="8132" y="6656"/>
                    <a:pt x="8207" y="7918"/>
                  </a:cubicBezTo>
                  <a:cubicBezTo>
                    <a:pt x="8209" y="7960"/>
                    <a:pt x="8223" y="8001"/>
                    <a:pt x="8244" y="8038"/>
                  </a:cubicBezTo>
                  <a:lnTo>
                    <a:pt x="9330" y="9871"/>
                  </a:lnTo>
                  <a:lnTo>
                    <a:pt x="8479" y="9871"/>
                  </a:lnTo>
                  <a:cubicBezTo>
                    <a:pt x="8333" y="9871"/>
                    <a:pt x="8213" y="9990"/>
                    <a:pt x="8213" y="10137"/>
                  </a:cubicBezTo>
                  <a:lnTo>
                    <a:pt x="8213" y="10412"/>
                  </a:lnTo>
                  <a:lnTo>
                    <a:pt x="7653" y="10412"/>
                  </a:lnTo>
                  <a:cubicBezTo>
                    <a:pt x="7164" y="10412"/>
                    <a:pt x="6767" y="10809"/>
                    <a:pt x="6767" y="11298"/>
                  </a:cubicBezTo>
                  <a:lnTo>
                    <a:pt x="6767" y="11530"/>
                  </a:lnTo>
                  <a:cubicBezTo>
                    <a:pt x="6767" y="12019"/>
                    <a:pt x="7164" y="12416"/>
                    <a:pt x="7653" y="12416"/>
                  </a:cubicBezTo>
                  <a:lnTo>
                    <a:pt x="8213" y="12416"/>
                  </a:lnTo>
                  <a:cubicBezTo>
                    <a:pt x="8213" y="12659"/>
                    <a:pt x="8015" y="12856"/>
                    <a:pt x="7773" y="12856"/>
                  </a:cubicBezTo>
                  <a:lnTo>
                    <a:pt x="6240" y="12856"/>
                  </a:lnTo>
                  <a:cubicBezTo>
                    <a:pt x="6094" y="12856"/>
                    <a:pt x="5975" y="12975"/>
                    <a:pt x="5975" y="13122"/>
                  </a:cubicBezTo>
                  <a:lnTo>
                    <a:pt x="5975" y="14182"/>
                  </a:lnTo>
                  <a:lnTo>
                    <a:pt x="3237" y="14182"/>
                  </a:lnTo>
                  <a:lnTo>
                    <a:pt x="3237" y="11452"/>
                  </a:lnTo>
                  <a:cubicBezTo>
                    <a:pt x="3237" y="11353"/>
                    <a:pt x="3181" y="11263"/>
                    <a:pt x="3095" y="11217"/>
                  </a:cubicBezTo>
                  <a:cubicBezTo>
                    <a:pt x="1946" y="10610"/>
                    <a:pt x="1233" y="9427"/>
                    <a:pt x="1233" y="8129"/>
                  </a:cubicBezTo>
                  <a:cubicBezTo>
                    <a:pt x="1233" y="6204"/>
                    <a:pt x="2798" y="4638"/>
                    <a:pt x="4724" y="4638"/>
                  </a:cubicBezTo>
                  <a:cubicBezTo>
                    <a:pt x="4870" y="4638"/>
                    <a:pt x="4989" y="4519"/>
                    <a:pt x="4989" y="4373"/>
                  </a:cubicBezTo>
                  <a:cubicBezTo>
                    <a:pt x="4989" y="4227"/>
                    <a:pt x="4870" y="4108"/>
                    <a:pt x="4724" y="4108"/>
                  </a:cubicBezTo>
                  <a:cubicBezTo>
                    <a:pt x="2728" y="4108"/>
                    <a:pt x="1067" y="5569"/>
                    <a:pt x="754" y="7477"/>
                  </a:cubicBezTo>
                  <a:lnTo>
                    <a:pt x="533" y="7477"/>
                  </a:lnTo>
                  <a:lnTo>
                    <a:pt x="533" y="532"/>
                  </a:lnTo>
                  <a:lnTo>
                    <a:pt x="17619" y="532"/>
                  </a:lnTo>
                  <a:lnTo>
                    <a:pt x="17619" y="7477"/>
                  </a:lnTo>
                  <a:lnTo>
                    <a:pt x="15421" y="7477"/>
                  </a:lnTo>
                  <a:cubicBezTo>
                    <a:pt x="15274" y="7477"/>
                    <a:pt x="15155" y="7596"/>
                    <a:pt x="15155" y="7743"/>
                  </a:cubicBezTo>
                  <a:cubicBezTo>
                    <a:pt x="15155" y="7890"/>
                    <a:pt x="15274" y="8009"/>
                    <a:pt x="15421" y="8009"/>
                  </a:cubicBezTo>
                  <a:lnTo>
                    <a:pt x="17708" y="8009"/>
                  </a:lnTo>
                  <a:cubicBezTo>
                    <a:pt x="17952" y="8009"/>
                    <a:pt x="18151" y="7811"/>
                    <a:pt x="18151" y="7567"/>
                  </a:cubicBezTo>
                  <a:lnTo>
                    <a:pt x="18151" y="444"/>
                  </a:lnTo>
                  <a:cubicBezTo>
                    <a:pt x="18150" y="200"/>
                    <a:pt x="17952" y="1"/>
                    <a:pt x="177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6"/>
            <p:cNvSpPr/>
            <p:nvPr/>
          </p:nvSpPr>
          <p:spPr>
            <a:xfrm>
              <a:off x="7153767" y="4151578"/>
              <a:ext cx="17678" cy="80398"/>
            </a:xfrm>
            <a:custGeom>
              <a:avLst/>
              <a:gdLst/>
              <a:ahLst/>
              <a:cxnLst/>
              <a:rect l="l" t="t" r="r" b="b"/>
              <a:pathLst>
                <a:path w="533" h="2424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2157"/>
                  </a:lnTo>
                  <a:cubicBezTo>
                    <a:pt x="0" y="2304"/>
                    <a:pt x="119" y="2423"/>
                    <a:pt x="266" y="2423"/>
                  </a:cubicBezTo>
                  <a:cubicBezTo>
                    <a:pt x="413" y="2423"/>
                    <a:pt x="532" y="2304"/>
                    <a:pt x="532" y="2157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6"/>
            <p:cNvSpPr/>
            <p:nvPr/>
          </p:nvSpPr>
          <p:spPr>
            <a:xfrm>
              <a:off x="7122457" y="4168195"/>
              <a:ext cx="17678" cy="47131"/>
            </a:xfrm>
            <a:custGeom>
              <a:avLst/>
              <a:gdLst/>
              <a:ahLst/>
              <a:cxnLst/>
              <a:rect l="l" t="t" r="r" b="b"/>
              <a:pathLst>
                <a:path w="533" h="1421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155"/>
                  </a:lnTo>
                  <a:cubicBezTo>
                    <a:pt x="1" y="1302"/>
                    <a:pt x="120" y="1420"/>
                    <a:pt x="267" y="1420"/>
                  </a:cubicBezTo>
                  <a:cubicBezTo>
                    <a:pt x="413" y="1420"/>
                    <a:pt x="533" y="1301"/>
                    <a:pt x="533" y="1155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6"/>
            <p:cNvSpPr/>
            <p:nvPr/>
          </p:nvSpPr>
          <p:spPr>
            <a:xfrm>
              <a:off x="7091146" y="4177680"/>
              <a:ext cx="17645" cy="28159"/>
            </a:xfrm>
            <a:custGeom>
              <a:avLst/>
              <a:gdLst/>
              <a:ahLst/>
              <a:cxnLst/>
              <a:rect l="l" t="t" r="r" b="b"/>
              <a:pathLst>
                <a:path w="532" h="849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583"/>
                  </a:lnTo>
                  <a:cubicBezTo>
                    <a:pt x="0" y="730"/>
                    <a:pt x="119" y="849"/>
                    <a:pt x="266" y="849"/>
                  </a:cubicBezTo>
                  <a:cubicBezTo>
                    <a:pt x="413" y="849"/>
                    <a:pt x="532" y="730"/>
                    <a:pt x="532" y="583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6"/>
            <p:cNvSpPr/>
            <p:nvPr/>
          </p:nvSpPr>
          <p:spPr>
            <a:xfrm>
              <a:off x="7184347" y="4140798"/>
              <a:ext cx="17645" cy="101924"/>
            </a:xfrm>
            <a:custGeom>
              <a:avLst/>
              <a:gdLst/>
              <a:ahLst/>
              <a:cxnLst/>
              <a:rect l="l" t="t" r="r" b="b"/>
              <a:pathLst>
                <a:path w="532" h="3073" extrusionOk="0">
                  <a:moveTo>
                    <a:pt x="265" y="1"/>
                  </a:moveTo>
                  <a:cubicBezTo>
                    <a:pt x="119" y="1"/>
                    <a:pt x="0" y="120"/>
                    <a:pt x="0" y="266"/>
                  </a:cubicBezTo>
                  <a:lnTo>
                    <a:pt x="0" y="2807"/>
                  </a:lnTo>
                  <a:cubicBezTo>
                    <a:pt x="0" y="2954"/>
                    <a:pt x="119" y="3073"/>
                    <a:pt x="265" y="3073"/>
                  </a:cubicBezTo>
                  <a:cubicBezTo>
                    <a:pt x="413" y="3073"/>
                    <a:pt x="531" y="2954"/>
                    <a:pt x="531" y="2807"/>
                  </a:cubicBezTo>
                  <a:lnTo>
                    <a:pt x="531" y="266"/>
                  </a:lnTo>
                  <a:cubicBezTo>
                    <a:pt x="531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6"/>
            <p:cNvSpPr/>
            <p:nvPr/>
          </p:nvSpPr>
          <p:spPr>
            <a:xfrm>
              <a:off x="7214894" y="4127631"/>
              <a:ext cx="17678" cy="128259"/>
            </a:xfrm>
            <a:custGeom>
              <a:avLst/>
              <a:gdLst/>
              <a:ahLst/>
              <a:cxnLst/>
              <a:rect l="l" t="t" r="r" b="b"/>
              <a:pathLst>
                <a:path w="533" h="3867" extrusionOk="0">
                  <a:moveTo>
                    <a:pt x="266" y="0"/>
                  </a:moveTo>
                  <a:cubicBezTo>
                    <a:pt x="119" y="0"/>
                    <a:pt x="0" y="120"/>
                    <a:pt x="0" y="266"/>
                  </a:cubicBezTo>
                  <a:lnTo>
                    <a:pt x="0" y="3600"/>
                  </a:lnTo>
                  <a:cubicBezTo>
                    <a:pt x="0" y="3748"/>
                    <a:pt x="119" y="3866"/>
                    <a:pt x="266" y="3866"/>
                  </a:cubicBezTo>
                  <a:cubicBezTo>
                    <a:pt x="413" y="3866"/>
                    <a:pt x="532" y="3748"/>
                    <a:pt x="532" y="3600"/>
                  </a:cubicBezTo>
                  <a:lnTo>
                    <a:pt x="532" y="266"/>
                  </a:lnTo>
                  <a:cubicBezTo>
                    <a:pt x="532" y="120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6"/>
            <p:cNvSpPr/>
            <p:nvPr/>
          </p:nvSpPr>
          <p:spPr>
            <a:xfrm>
              <a:off x="7245442" y="4168460"/>
              <a:ext cx="17678" cy="46634"/>
            </a:xfrm>
            <a:custGeom>
              <a:avLst/>
              <a:gdLst/>
              <a:ahLst/>
              <a:cxnLst/>
              <a:rect l="l" t="t" r="r" b="b"/>
              <a:pathLst>
                <a:path w="533" h="1406" extrusionOk="0">
                  <a:moveTo>
                    <a:pt x="266" y="1"/>
                  </a:moveTo>
                  <a:cubicBezTo>
                    <a:pt x="119" y="1"/>
                    <a:pt x="0" y="120"/>
                    <a:pt x="0" y="266"/>
                  </a:cubicBezTo>
                  <a:lnTo>
                    <a:pt x="0" y="1139"/>
                  </a:lnTo>
                  <a:cubicBezTo>
                    <a:pt x="0" y="1286"/>
                    <a:pt x="119" y="1405"/>
                    <a:pt x="266" y="1405"/>
                  </a:cubicBezTo>
                  <a:cubicBezTo>
                    <a:pt x="413" y="1405"/>
                    <a:pt x="532" y="1286"/>
                    <a:pt x="532" y="1139"/>
                  </a:cubicBezTo>
                  <a:lnTo>
                    <a:pt x="532" y="266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6"/>
            <p:cNvSpPr/>
            <p:nvPr/>
          </p:nvSpPr>
          <p:spPr>
            <a:xfrm>
              <a:off x="7275989" y="4143418"/>
              <a:ext cx="17678" cy="96650"/>
            </a:xfrm>
            <a:custGeom>
              <a:avLst/>
              <a:gdLst/>
              <a:ahLst/>
              <a:cxnLst/>
              <a:rect l="l" t="t" r="r" b="b"/>
              <a:pathLst>
                <a:path w="533" h="2914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2648"/>
                  </a:lnTo>
                  <a:cubicBezTo>
                    <a:pt x="0" y="2795"/>
                    <a:pt x="119" y="2914"/>
                    <a:pt x="266" y="2914"/>
                  </a:cubicBezTo>
                  <a:cubicBezTo>
                    <a:pt x="413" y="2914"/>
                    <a:pt x="532" y="2795"/>
                    <a:pt x="532" y="264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6"/>
            <p:cNvSpPr/>
            <p:nvPr/>
          </p:nvSpPr>
          <p:spPr>
            <a:xfrm>
              <a:off x="7306569" y="4164513"/>
              <a:ext cx="17678" cy="54527"/>
            </a:xfrm>
            <a:custGeom>
              <a:avLst/>
              <a:gdLst/>
              <a:ahLst/>
              <a:cxnLst/>
              <a:rect l="l" t="t" r="r" b="b"/>
              <a:pathLst>
                <a:path w="533" h="1644" extrusionOk="0">
                  <a:moveTo>
                    <a:pt x="266" y="0"/>
                  </a:moveTo>
                  <a:cubicBezTo>
                    <a:pt x="119" y="0"/>
                    <a:pt x="0" y="120"/>
                    <a:pt x="0" y="266"/>
                  </a:cubicBezTo>
                  <a:lnTo>
                    <a:pt x="0" y="1377"/>
                  </a:lnTo>
                  <a:cubicBezTo>
                    <a:pt x="0" y="1524"/>
                    <a:pt x="119" y="1643"/>
                    <a:pt x="266" y="1643"/>
                  </a:cubicBezTo>
                  <a:cubicBezTo>
                    <a:pt x="413" y="1643"/>
                    <a:pt x="532" y="1524"/>
                    <a:pt x="532" y="1377"/>
                  </a:cubicBezTo>
                  <a:lnTo>
                    <a:pt x="532" y="266"/>
                  </a:lnTo>
                  <a:cubicBezTo>
                    <a:pt x="532" y="120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6"/>
            <p:cNvSpPr/>
            <p:nvPr/>
          </p:nvSpPr>
          <p:spPr>
            <a:xfrm>
              <a:off x="7294032" y="4096984"/>
              <a:ext cx="52736" cy="50879"/>
            </a:xfrm>
            <a:custGeom>
              <a:avLst/>
              <a:gdLst/>
              <a:ahLst/>
              <a:cxnLst/>
              <a:rect l="l" t="t" r="r" b="b"/>
              <a:pathLst>
                <a:path w="1590" h="1534" extrusionOk="0">
                  <a:moveTo>
                    <a:pt x="266" y="0"/>
                  </a:moveTo>
                  <a:cubicBezTo>
                    <a:pt x="120" y="0"/>
                    <a:pt x="0" y="119"/>
                    <a:pt x="0" y="266"/>
                  </a:cubicBezTo>
                  <a:cubicBezTo>
                    <a:pt x="0" y="413"/>
                    <a:pt x="120" y="531"/>
                    <a:pt x="266" y="531"/>
                  </a:cubicBezTo>
                  <a:lnTo>
                    <a:pt x="1058" y="531"/>
                  </a:lnTo>
                  <a:lnTo>
                    <a:pt x="1058" y="1268"/>
                  </a:lnTo>
                  <a:cubicBezTo>
                    <a:pt x="1058" y="1415"/>
                    <a:pt x="1177" y="1533"/>
                    <a:pt x="1324" y="1533"/>
                  </a:cubicBezTo>
                  <a:cubicBezTo>
                    <a:pt x="1471" y="1533"/>
                    <a:pt x="1589" y="1415"/>
                    <a:pt x="1589" y="1267"/>
                  </a:cubicBezTo>
                  <a:lnTo>
                    <a:pt x="1589" y="266"/>
                  </a:lnTo>
                  <a:cubicBezTo>
                    <a:pt x="1590" y="118"/>
                    <a:pt x="1471" y="0"/>
                    <a:pt x="1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6"/>
            <p:cNvSpPr/>
            <p:nvPr/>
          </p:nvSpPr>
          <p:spPr>
            <a:xfrm>
              <a:off x="7294032" y="4234662"/>
              <a:ext cx="52736" cy="50912"/>
            </a:xfrm>
            <a:custGeom>
              <a:avLst/>
              <a:gdLst/>
              <a:ahLst/>
              <a:cxnLst/>
              <a:rect l="l" t="t" r="r" b="b"/>
              <a:pathLst>
                <a:path w="1590" h="1535" extrusionOk="0">
                  <a:moveTo>
                    <a:pt x="1324" y="1"/>
                  </a:moveTo>
                  <a:cubicBezTo>
                    <a:pt x="1177" y="1"/>
                    <a:pt x="1058" y="120"/>
                    <a:pt x="1058" y="266"/>
                  </a:cubicBezTo>
                  <a:lnTo>
                    <a:pt x="1058" y="1003"/>
                  </a:lnTo>
                  <a:lnTo>
                    <a:pt x="266" y="1003"/>
                  </a:lnTo>
                  <a:cubicBezTo>
                    <a:pt x="120" y="1003"/>
                    <a:pt x="0" y="1122"/>
                    <a:pt x="0" y="1269"/>
                  </a:cubicBezTo>
                  <a:cubicBezTo>
                    <a:pt x="0" y="1415"/>
                    <a:pt x="120" y="1534"/>
                    <a:pt x="266" y="1534"/>
                  </a:cubicBezTo>
                  <a:lnTo>
                    <a:pt x="1324" y="1534"/>
                  </a:lnTo>
                  <a:cubicBezTo>
                    <a:pt x="1471" y="1534"/>
                    <a:pt x="1590" y="1415"/>
                    <a:pt x="1590" y="1269"/>
                  </a:cubicBezTo>
                  <a:lnTo>
                    <a:pt x="1590" y="266"/>
                  </a:lnTo>
                  <a:cubicBezTo>
                    <a:pt x="1590" y="120"/>
                    <a:pt x="1471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6"/>
            <p:cNvSpPr/>
            <p:nvPr/>
          </p:nvSpPr>
          <p:spPr>
            <a:xfrm>
              <a:off x="7078609" y="4234662"/>
              <a:ext cx="52736" cy="50912"/>
            </a:xfrm>
            <a:custGeom>
              <a:avLst/>
              <a:gdLst/>
              <a:ahLst/>
              <a:cxnLst/>
              <a:rect l="l" t="t" r="r" b="b"/>
              <a:pathLst>
                <a:path w="1590" h="1535" extrusionOk="0">
                  <a:moveTo>
                    <a:pt x="266" y="1"/>
                  </a:moveTo>
                  <a:cubicBezTo>
                    <a:pt x="119" y="1"/>
                    <a:pt x="0" y="120"/>
                    <a:pt x="0" y="266"/>
                  </a:cubicBezTo>
                  <a:lnTo>
                    <a:pt x="0" y="1269"/>
                  </a:lnTo>
                  <a:cubicBezTo>
                    <a:pt x="0" y="1415"/>
                    <a:pt x="119" y="1534"/>
                    <a:pt x="266" y="1534"/>
                  </a:cubicBezTo>
                  <a:lnTo>
                    <a:pt x="1324" y="1534"/>
                  </a:lnTo>
                  <a:cubicBezTo>
                    <a:pt x="1471" y="1534"/>
                    <a:pt x="1590" y="1415"/>
                    <a:pt x="1590" y="1269"/>
                  </a:cubicBezTo>
                  <a:cubicBezTo>
                    <a:pt x="1590" y="1122"/>
                    <a:pt x="1471" y="1003"/>
                    <a:pt x="1324" y="1003"/>
                  </a:cubicBezTo>
                  <a:lnTo>
                    <a:pt x="532" y="1003"/>
                  </a:lnTo>
                  <a:lnTo>
                    <a:pt x="532" y="266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6"/>
            <p:cNvSpPr/>
            <p:nvPr/>
          </p:nvSpPr>
          <p:spPr>
            <a:xfrm>
              <a:off x="7078609" y="4096984"/>
              <a:ext cx="52736" cy="50879"/>
            </a:xfrm>
            <a:custGeom>
              <a:avLst/>
              <a:gdLst/>
              <a:ahLst/>
              <a:cxnLst/>
              <a:rect l="l" t="t" r="r" b="b"/>
              <a:pathLst>
                <a:path w="1590" h="1534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268"/>
                  </a:lnTo>
                  <a:cubicBezTo>
                    <a:pt x="0" y="1415"/>
                    <a:pt x="119" y="1533"/>
                    <a:pt x="266" y="1533"/>
                  </a:cubicBezTo>
                  <a:cubicBezTo>
                    <a:pt x="413" y="1533"/>
                    <a:pt x="532" y="1414"/>
                    <a:pt x="532" y="1268"/>
                  </a:cubicBezTo>
                  <a:lnTo>
                    <a:pt x="532" y="531"/>
                  </a:lnTo>
                  <a:lnTo>
                    <a:pt x="1324" y="531"/>
                  </a:lnTo>
                  <a:cubicBezTo>
                    <a:pt x="1471" y="531"/>
                    <a:pt x="1590" y="412"/>
                    <a:pt x="1590" y="266"/>
                  </a:cubicBezTo>
                  <a:cubicBezTo>
                    <a:pt x="1590" y="118"/>
                    <a:pt x="1471" y="0"/>
                    <a:pt x="1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6"/>
            <p:cNvSpPr/>
            <p:nvPr/>
          </p:nvSpPr>
          <p:spPr>
            <a:xfrm>
              <a:off x="6953833" y="4096984"/>
              <a:ext cx="66634" cy="17645"/>
            </a:xfrm>
            <a:custGeom>
              <a:avLst/>
              <a:gdLst/>
              <a:ahLst/>
              <a:cxnLst/>
              <a:rect l="l" t="t" r="r" b="b"/>
              <a:pathLst>
                <a:path w="200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1"/>
                    <a:pt x="266" y="531"/>
                  </a:cubicBezTo>
                  <a:lnTo>
                    <a:pt x="1743" y="531"/>
                  </a:lnTo>
                  <a:cubicBezTo>
                    <a:pt x="1889" y="531"/>
                    <a:pt x="2009" y="412"/>
                    <a:pt x="2009" y="266"/>
                  </a:cubicBezTo>
                  <a:cubicBezTo>
                    <a:pt x="2009" y="118"/>
                    <a:pt x="1889" y="0"/>
                    <a:pt x="17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6"/>
            <p:cNvSpPr/>
            <p:nvPr/>
          </p:nvSpPr>
          <p:spPr>
            <a:xfrm>
              <a:off x="6953833" y="4124480"/>
              <a:ext cx="98043" cy="17645"/>
            </a:xfrm>
            <a:custGeom>
              <a:avLst/>
              <a:gdLst/>
              <a:ahLst/>
              <a:cxnLst/>
              <a:rect l="l" t="t" r="r" b="b"/>
              <a:pathLst>
                <a:path w="2956" h="532" extrusionOk="0">
                  <a:moveTo>
                    <a:pt x="266" y="1"/>
                  </a:moveTo>
                  <a:cubicBezTo>
                    <a:pt x="119" y="1"/>
                    <a:pt x="0" y="120"/>
                    <a:pt x="0" y="266"/>
                  </a:cubicBezTo>
                  <a:cubicBezTo>
                    <a:pt x="0" y="414"/>
                    <a:pt x="119" y="532"/>
                    <a:pt x="266" y="532"/>
                  </a:cubicBezTo>
                  <a:lnTo>
                    <a:pt x="2689" y="532"/>
                  </a:lnTo>
                  <a:cubicBezTo>
                    <a:pt x="2836" y="532"/>
                    <a:pt x="2955" y="413"/>
                    <a:pt x="2955" y="266"/>
                  </a:cubicBezTo>
                  <a:cubicBezTo>
                    <a:pt x="2955" y="120"/>
                    <a:pt x="2836" y="1"/>
                    <a:pt x="26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6"/>
            <p:cNvSpPr/>
            <p:nvPr/>
          </p:nvSpPr>
          <p:spPr>
            <a:xfrm>
              <a:off x="6953833" y="4152009"/>
              <a:ext cx="98043" cy="17645"/>
            </a:xfrm>
            <a:custGeom>
              <a:avLst/>
              <a:gdLst/>
              <a:ahLst/>
              <a:cxnLst/>
              <a:rect l="l" t="t" r="r" b="b"/>
              <a:pathLst>
                <a:path w="2956" h="532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1"/>
                    <a:pt x="266" y="531"/>
                  </a:cubicBezTo>
                  <a:lnTo>
                    <a:pt x="2689" y="531"/>
                  </a:lnTo>
                  <a:cubicBezTo>
                    <a:pt x="2836" y="531"/>
                    <a:pt x="2955" y="412"/>
                    <a:pt x="2955" y="267"/>
                  </a:cubicBezTo>
                  <a:cubicBezTo>
                    <a:pt x="2955" y="120"/>
                    <a:pt x="2836" y="1"/>
                    <a:pt x="26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6"/>
            <p:cNvSpPr/>
            <p:nvPr/>
          </p:nvSpPr>
          <p:spPr>
            <a:xfrm>
              <a:off x="6909720" y="4096951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0"/>
                  </a:moveTo>
                  <a:cubicBezTo>
                    <a:pt x="197" y="0"/>
                    <a:pt x="128" y="29"/>
                    <a:pt x="79" y="78"/>
                  </a:cubicBezTo>
                  <a:cubicBezTo>
                    <a:pt x="28" y="129"/>
                    <a:pt x="1" y="196"/>
                    <a:pt x="1" y="267"/>
                  </a:cubicBezTo>
                  <a:cubicBezTo>
                    <a:pt x="1" y="337"/>
                    <a:pt x="28" y="405"/>
                    <a:pt x="79" y="454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4" y="405"/>
                    <a:pt x="532" y="336"/>
                    <a:pt x="532" y="267"/>
                  </a:cubicBezTo>
                  <a:cubicBezTo>
                    <a:pt x="532" y="196"/>
                    <a:pt x="504" y="129"/>
                    <a:pt x="454" y="78"/>
                  </a:cubicBezTo>
                  <a:cubicBezTo>
                    <a:pt x="405" y="29"/>
                    <a:pt x="336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6"/>
            <p:cNvSpPr/>
            <p:nvPr/>
          </p:nvSpPr>
          <p:spPr>
            <a:xfrm>
              <a:off x="6879472" y="4096984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7" y="0"/>
                  </a:moveTo>
                  <a:cubicBezTo>
                    <a:pt x="197" y="0"/>
                    <a:pt x="129" y="28"/>
                    <a:pt x="79" y="77"/>
                  </a:cubicBezTo>
                  <a:cubicBezTo>
                    <a:pt x="30" y="128"/>
                    <a:pt x="1" y="195"/>
                    <a:pt x="1" y="265"/>
                  </a:cubicBezTo>
                  <a:cubicBezTo>
                    <a:pt x="1" y="336"/>
                    <a:pt x="30" y="404"/>
                    <a:pt x="79" y="454"/>
                  </a:cubicBezTo>
                  <a:cubicBezTo>
                    <a:pt x="129" y="503"/>
                    <a:pt x="197" y="531"/>
                    <a:pt x="267" y="531"/>
                  </a:cubicBezTo>
                  <a:cubicBezTo>
                    <a:pt x="338" y="531"/>
                    <a:pt x="405" y="503"/>
                    <a:pt x="455" y="454"/>
                  </a:cubicBezTo>
                  <a:cubicBezTo>
                    <a:pt x="505" y="404"/>
                    <a:pt x="533" y="336"/>
                    <a:pt x="533" y="265"/>
                  </a:cubicBezTo>
                  <a:cubicBezTo>
                    <a:pt x="533" y="195"/>
                    <a:pt x="505" y="128"/>
                    <a:pt x="455" y="77"/>
                  </a:cubicBezTo>
                  <a:cubicBezTo>
                    <a:pt x="405" y="28"/>
                    <a:pt x="338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6"/>
            <p:cNvSpPr/>
            <p:nvPr/>
          </p:nvSpPr>
          <p:spPr>
            <a:xfrm>
              <a:off x="6849289" y="4096951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0"/>
                  </a:moveTo>
                  <a:cubicBezTo>
                    <a:pt x="196" y="0"/>
                    <a:pt x="128" y="29"/>
                    <a:pt x="78" y="78"/>
                  </a:cubicBezTo>
                  <a:cubicBezTo>
                    <a:pt x="29" y="129"/>
                    <a:pt x="0" y="196"/>
                    <a:pt x="0" y="266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4"/>
                    <a:pt x="196" y="532"/>
                    <a:pt x="266" y="532"/>
                  </a:cubicBezTo>
                  <a:cubicBezTo>
                    <a:pt x="337" y="532"/>
                    <a:pt x="405" y="504"/>
                    <a:pt x="454" y="455"/>
                  </a:cubicBezTo>
                  <a:cubicBezTo>
                    <a:pt x="504" y="405"/>
                    <a:pt x="532" y="337"/>
                    <a:pt x="532" y="266"/>
                  </a:cubicBezTo>
                  <a:cubicBezTo>
                    <a:pt x="532" y="196"/>
                    <a:pt x="503" y="129"/>
                    <a:pt x="454" y="78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6"/>
            <p:cNvSpPr/>
            <p:nvPr/>
          </p:nvSpPr>
          <p:spPr>
            <a:xfrm>
              <a:off x="6819073" y="4096984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0"/>
                  </a:moveTo>
                  <a:cubicBezTo>
                    <a:pt x="197" y="0"/>
                    <a:pt x="128" y="28"/>
                    <a:pt x="78" y="77"/>
                  </a:cubicBezTo>
                  <a:cubicBezTo>
                    <a:pt x="29" y="128"/>
                    <a:pt x="0" y="195"/>
                    <a:pt x="0" y="265"/>
                  </a:cubicBezTo>
                  <a:cubicBezTo>
                    <a:pt x="0" y="336"/>
                    <a:pt x="29" y="404"/>
                    <a:pt x="78" y="454"/>
                  </a:cubicBezTo>
                  <a:cubicBezTo>
                    <a:pt x="128" y="503"/>
                    <a:pt x="197" y="531"/>
                    <a:pt x="266" y="531"/>
                  </a:cubicBezTo>
                  <a:cubicBezTo>
                    <a:pt x="336" y="531"/>
                    <a:pt x="405" y="503"/>
                    <a:pt x="454" y="454"/>
                  </a:cubicBezTo>
                  <a:cubicBezTo>
                    <a:pt x="504" y="404"/>
                    <a:pt x="532" y="336"/>
                    <a:pt x="532" y="265"/>
                  </a:cubicBezTo>
                  <a:cubicBezTo>
                    <a:pt x="532" y="195"/>
                    <a:pt x="504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6"/>
            <p:cNvSpPr/>
            <p:nvPr/>
          </p:nvSpPr>
          <p:spPr>
            <a:xfrm>
              <a:off x="6909720" y="412448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7" y="1"/>
                  </a:moveTo>
                  <a:cubicBezTo>
                    <a:pt x="196" y="1"/>
                    <a:pt x="128" y="29"/>
                    <a:pt x="79" y="79"/>
                  </a:cubicBezTo>
                  <a:cubicBezTo>
                    <a:pt x="28" y="128"/>
                    <a:pt x="1" y="197"/>
                    <a:pt x="1" y="266"/>
                  </a:cubicBezTo>
                  <a:cubicBezTo>
                    <a:pt x="1" y="337"/>
                    <a:pt x="28" y="405"/>
                    <a:pt x="79" y="455"/>
                  </a:cubicBezTo>
                  <a:cubicBezTo>
                    <a:pt x="128" y="504"/>
                    <a:pt x="196" y="532"/>
                    <a:pt x="267" y="532"/>
                  </a:cubicBezTo>
                  <a:cubicBezTo>
                    <a:pt x="336" y="532"/>
                    <a:pt x="405" y="504"/>
                    <a:pt x="454" y="455"/>
                  </a:cubicBezTo>
                  <a:cubicBezTo>
                    <a:pt x="504" y="406"/>
                    <a:pt x="532" y="337"/>
                    <a:pt x="532" y="266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9"/>
                    <a:pt x="33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6"/>
            <p:cNvSpPr/>
            <p:nvPr/>
          </p:nvSpPr>
          <p:spPr>
            <a:xfrm>
              <a:off x="6879472" y="412448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7" y="1"/>
                  </a:moveTo>
                  <a:cubicBezTo>
                    <a:pt x="197" y="1"/>
                    <a:pt x="129" y="29"/>
                    <a:pt x="79" y="79"/>
                  </a:cubicBezTo>
                  <a:cubicBezTo>
                    <a:pt x="30" y="128"/>
                    <a:pt x="1" y="197"/>
                    <a:pt x="1" y="266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9" y="504"/>
                    <a:pt x="197" y="532"/>
                    <a:pt x="267" y="532"/>
                  </a:cubicBezTo>
                  <a:cubicBezTo>
                    <a:pt x="338" y="532"/>
                    <a:pt x="405" y="504"/>
                    <a:pt x="455" y="455"/>
                  </a:cubicBezTo>
                  <a:cubicBezTo>
                    <a:pt x="505" y="406"/>
                    <a:pt x="533" y="337"/>
                    <a:pt x="533" y="266"/>
                  </a:cubicBezTo>
                  <a:cubicBezTo>
                    <a:pt x="533" y="197"/>
                    <a:pt x="505" y="128"/>
                    <a:pt x="455" y="79"/>
                  </a:cubicBezTo>
                  <a:cubicBezTo>
                    <a:pt x="405" y="29"/>
                    <a:pt x="338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6"/>
            <p:cNvSpPr/>
            <p:nvPr/>
          </p:nvSpPr>
          <p:spPr>
            <a:xfrm>
              <a:off x="6849289" y="4124480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1"/>
                  </a:moveTo>
                  <a:cubicBezTo>
                    <a:pt x="196" y="1"/>
                    <a:pt x="128" y="29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7" y="504"/>
                    <a:pt x="196" y="532"/>
                    <a:pt x="266" y="532"/>
                  </a:cubicBezTo>
                  <a:cubicBezTo>
                    <a:pt x="337" y="532"/>
                    <a:pt x="405" y="504"/>
                    <a:pt x="454" y="455"/>
                  </a:cubicBezTo>
                  <a:cubicBezTo>
                    <a:pt x="504" y="406"/>
                    <a:pt x="532" y="337"/>
                    <a:pt x="532" y="266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6"/>
            <p:cNvSpPr/>
            <p:nvPr/>
          </p:nvSpPr>
          <p:spPr>
            <a:xfrm>
              <a:off x="6819073" y="412448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9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6" y="532"/>
                    <a:pt x="405" y="504"/>
                    <a:pt x="454" y="455"/>
                  </a:cubicBezTo>
                  <a:cubicBezTo>
                    <a:pt x="504" y="405"/>
                    <a:pt x="532" y="337"/>
                    <a:pt x="532" y="266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6"/>
            <p:cNvSpPr/>
            <p:nvPr/>
          </p:nvSpPr>
          <p:spPr>
            <a:xfrm>
              <a:off x="6909720" y="4152009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6"/>
                    <a:pt x="28" y="405"/>
                    <a:pt x="79" y="454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4" y="405"/>
                    <a:pt x="532" y="336"/>
                    <a:pt x="532" y="267"/>
                  </a:cubicBezTo>
                  <a:cubicBezTo>
                    <a:pt x="532" y="196"/>
                    <a:pt x="504" y="128"/>
                    <a:pt x="454" y="79"/>
                  </a:cubicBezTo>
                  <a:cubicBezTo>
                    <a:pt x="405" y="29"/>
                    <a:pt x="33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6"/>
            <p:cNvSpPr/>
            <p:nvPr/>
          </p:nvSpPr>
          <p:spPr>
            <a:xfrm>
              <a:off x="6879472" y="4152009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9" y="28"/>
                    <a:pt x="79" y="79"/>
                  </a:cubicBezTo>
                  <a:cubicBezTo>
                    <a:pt x="30" y="128"/>
                    <a:pt x="1" y="197"/>
                    <a:pt x="1" y="267"/>
                  </a:cubicBezTo>
                  <a:cubicBezTo>
                    <a:pt x="1" y="336"/>
                    <a:pt x="30" y="405"/>
                    <a:pt x="79" y="454"/>
                  </a:cubicBezTo>
                  <a:cubicBezTo>
                    <a:pt x="129" y="504"/>
                    <a:pt x="197" y="532"/>
                    <a:pt x="267" y="532"/>
                  </a:cubicBezTo>
                  <a:cubicBezTo>
                    <a:pt x="338" y="532"/>
                    <a:pt x="405" y="504"/>
                    <a:pt x="455" y="454"/>
                  </a:cubicBezTo>
                  <a:cubicBezTo>
                    <a:pt x="505" y="404"/>
                    <a:pt x="533" y="336"/>
                    <a:pt x="533" y="267"/>
                  </a:cubicBezTo>
                  <a:cubicBezTo>
                    <a:pt x="533" y="196"/>
                    <a:pt x="505" y="128"/>
                    <a:pt x="455" y="79"/>
                  </a:cubicBezTo>
                  <a:cubicBezTo>
                    <a:pt x="405" y="29"/>
                    <a:pt x="338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6"/>
            <p:cNvSpPr/>
            <p:nvPr/>
          </p:nvSpPr>
          <p:spPr>
            <a:xfrm>
              <a:off x="6849289" y="4152009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8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4"/>
                    <a:pt x="196" y="532"/>
                    <a:pt x="266" y="532"/>
                  </a:cubicBezTo>
                  <a:cubicBezTo>
                    <a:pt x="337" y="532"/>
                    <a:pt x="405" y="504"/>
                    <a:pt x="454" y="454"/>
                  </a:cubicBezTo>
                  <a:cubicBezTo>
                    <a:pt x="504" y="405"/>
                    <a:pt x="532" y="336"/>
                    <a:pt x="532" y="267"/>
                  </a:cubicBezTo>
                  <a:cubicBezTo>
                    <a:pt x="532" y="196"/>
                    <a:pt x="503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6"/>
            <p:cNvSpPr/>
            <p:nvPr/>
          </p:nvSpPr>
          <p:spPr>
            <a:xfrm>
              <a:off x="6819073" y="4152009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1"/>
                  </a:moveTo>
                  <a:cubicBezTo>
                    <a:pt x="197" y="1"/>
                    <a:pt x="128" y="28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4" y="404"/>
                    <a:pt x="532" y="336"/>
                    <a:pt x="532" y="267"/>
                  </a:cubicBezTo>
                  <a:cubicBezTo>
                    <a:pt x="532" y="196"/>
                    <a:pt x="504" y="128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6"/>
            <p:cNvSpPr/>
            <p:nvPr/>
          </p:nvSpPr>
          <p:spPr>
            <a:xfrm>
              <a:off x="7163219" y="4392175"/>
              <a:ext cx="17678" cy="98574"/>
            </a:xfrm>
            <a:custGeom>
              <a:avLst/>
              <a:gdLst/>
              <a:ahLst/>
              <a:cxnLst/>
              <a:rect l="l" t="t" r="r" b="b"/>
              <a:pathLst>
                <a:path w="533" h="297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2706"/>
                  </a:lnTo>
                  <a:cubicBezTo>
                    <a:pt x="1" y="2852"/>
                    <a:pt x="120" y="2972"/>
                    <a:pt x="267" y="2972"/>
                  </a:cubicBezTo>
                  <a:cubicBezTo>
                    <a:pt x="413" y="2972"/>
                    <a:pt x="533" y="2852"/>
                    <a:pt x="533" y="2706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6"/>
            <p:cNvSpPr/>
            <p:nvPr/>
          </p:nvSpPr>
          <p:spPr>
            <a:xfrm>
              <a:off x="7126304" y="4413601"/>
              <a:ext cx="17678" cy="55688"/>
            </a:xfrm>
            <a:custGeom>
              <a:avLst/>
              <a:gdLst/>
              <a:ahLst/>
              <a:cxnLst/>
              <a:rect l="l" t="t" r="r" b="b"/>
              <a:pathLst>
                <a:path w="533" h="1679" extrusionOk="0">
                  <a:moveTo>
                    <a:pt x="267" y="0"/>
                  </a:moveTo>
                  <a:cubicBezTo>
                    <a:pt x="119" y="0"/>
                    <a:pt x="1" y="119"/>
                    <a:pt x="1" y="266"/>
                  </a:cubicBezTo>
                  <a:lnTo>
                    <a:pt x="1" y="1413"/>
                  </a:lnTo>
                  <a:cubicBezTo>
                    <a:pt x="1" y="1560"/>
                    <a:pt x="119" y="1679"/>
                    <a:pt x="267" y="1679"/>
                  </a:cubicBezTo>
                  <a:cubicBezTo>
                    <a:pt x="412" y="1679"/>
                    <a:pt x="532" y="1560"/>
                    <a:pt x="532" y="1413"/>
                  </a:cubicBezTo>
                  <a:lnTo>
                    <a:pt x="532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6"/>
            <p:cNvSpPr/>
            <p:nvPr/>
          </p:nvSpPr>
          <p:spPr>
            <a:xfrm>
              <a:off x="7089355" y="4425840"/>
              <a:ext cx="17678" cy="31211"/>
            </a:xfrm>
            <a:custGeom>
              <a:avLst/>
              <a:gdLst/>
              <a:ahLst/>
              <a:cxnLst/>
              <a:rect l="l" t="t" r="r" b="b"/>
              <a:pathLst>
                <a:path w="533" h="941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674"/>
                  </a:lnTo>
                  <a:cubicBezTo>
                    <a:pt x="1" y="822"/>
                    <a:pt x="120" y="940"/>
                    <a:pt x="267" y="940"/>
                  </a:cubicBezTo>
                  <a:cubicBezTo>
                    <a:pt x="413" y="940"/>
                    <a:pt x="533" y="821"/>
                    <a:pt x="533" y="674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6"/>
            <p:cNvSpPr/>
            <p:nvPr/>
          </p:nvSpPr>
          <p:spPr>
            <a:xfrm>
              <a:off x="7199239" y="4378277"/>
              <a:ext cx="17678" cy="126368"/>
            </a:xfrm>
            <a:custGeom>
              <a:avLst/>
              <a:gdLst/>
              <a:ahLst/>
              <a:cxnLst/>
              <a:rect l="l" t="t" r="r" b="b"/>
              <a:pathLst>
                <a:path w="533" h="3810" extrusionOk="0">
                  <a:moveTo>
                    <a:pt x="267" y="0"/>
                  </a:moveTo>
                  <a:cubicBezTo>
                    <a:pt x="120" y="0"/>
                    <a:pt x="1" y="118"/>
                    <a:pt x="1" y="265"/>
                  </a:cubicBezTo>
                  <a:lnTo>
                    <a:pt x="1" y="3544"/>
                  </a:lnTo>
                  <a:cubicBezTo>
                    <a:pt x="1" y="3690"/>
                    <a:pt x="120" y="3810"/>
                    <a:pt x="267" y="3810"/>
                  </a:cubicBezTo>
                  <a:cubicBezTo>
                    <a:pt x="414" y="3810"/>
                    <a:pt x="533" y="3690"/>
                    <a:pt x="533" y="3544"/>
                  </a:cubicBezTo>
                  <a:lnTo>
                    <a:pt x="533" y="265"/>
                  </a:lnTo>
                  <a:cubicBezTo>
                    <a:pt x="533" y="118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6"/>
            <p:cNvSpPr/>
            <p:nvPr/>
          </p:nvSpPr>
          <p:spPr>
            <a:xfrm>
              <a:off x="7235326" y="4361263"/>
              <a:ext cx="17645" cy="160365"/>
            </a:xfrm>
            <a:custGeom>
              <a:avLst/>
              <a:gdLst/>
              <a:ahLst/>
              <a:cxnLst/>
              <a:rect l="l" t="t" r="r" b="b"/>
              <a:pathLst>
                <a:path w="532" h="4835" extrusionOk="0">
                  <a:moveTo>
                    <a:pt x="266" y="1"/>
                  </a:moveTo>
                  <a:cubicBezTo>
                    <a:pt x="118" y="1"/>
                    <a:pt x="0" y="120"/>
                    <a:pt x="0" y="266"/>
                  </a:cubicBezTo>
                  <a:lnTo>
                    <a:pt x="0" y="4569"/>
                  </a:lnTo>
                  <a:cubicBezTo>
                    <a:pt x="0" y="4716"/>
                    <a:pt x="119" y="4835"/>
                    <a:pt x="266" y="4835"/>
                  </a:cubicBezTo>
                  <a:cubicBezTo>
                    <a:pt x="413" y="4835"/>
                    <a:pt x="531" y="4716"/>
                    <a:pt x="531" y="4569"/>
                  </a:cubicBezTo>
                  <a:lnTo>
                    <a:pt x="531" y="266"/>
                  </a:lnTo>
                  <a:cubicBezTo>
                    <a:pt x="531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6"/>
            <p:cNvSpPr/>
            <p:nvPr/>
          </p:nvSpPr>
          <p:spPr>
            <a:xfrm>
              <a:off x="7271346" y="4413933"/>
              <a:ext cx="17678" cy="55025"/>
            </a:xfrm>
            <a:custGeom>
              <a:avLst/>
              <a:gdLst/>
              <a:ahLst/>
              <a:cxnLst/>
              <a:rect l="l" t="t" r="r" b="b"/>
              <a:pathLst>
                <a:path w="533" h="1659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393"/>
                  </a:lnTo>
                  <a:cubicBezTo>
                    <a:pt x="1" y="1539"/>
                    <a:pt x="120" y="1658"/>
                    <a:pt x="267" y="1658"/>
                  </a:cubicBezTo>
                  <a:cubicBezTo>
                    <a:pt x="413" y="1658"/>
                    <a:pt x="532" y="1539"/>
                    <a:pt x="532" y="1393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6"/>
            <p:cNvSpPr/>
            <p:nvPr/>
          </p:nvSpPr>
          <p:spPr>
            <a:xfrm>
              <a:off x="7307365" y="4381627"/>
              <a:ext cx="17678" cy="119602"/>
            </a:xfrm>
            <a:custGeom>
              <a:avLst/>
              <a:gdLst/>
              <a:ahLst/>
              <a:cxnLst/>
              <a:rect l="l" t="t" r="r" b="b"/>
              <a:pathLst>
                <a:path w="533" h="3606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3340"/>
                  </a:lnTo>
                  <a:cubicBezTo>
                    <a:pt x="1" y="3487"/>
                    <a:pt x="120" y="3606"/>
                    <a:pt x="267" y="3606"/>
                  </a:cubicBezTo>
                  <a:cubicBezTo>
                    <a:pt x="414" y="3606"/>
                    <a:pt x="533" y="3487"/>
                    <a:pt x="533" y="3340"/>
                  </a:cubicBezTo>
                  <a:lnTo>
                    <a:pt x="533" y="267"/>
                  </a:lnTo>
                  <a:cubicBezTo>
                    <a:pt x="533" y="120"/>
                    <a:pt x="4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6"/>
            <p:cNvSpPr/>
            <p:nvPr/>
          </p:nvSpPr>
          <p:spPr>
            <a:xfrm>
              <a:off x="7343452" y="4408858"/>
              <a:ext cx="17645" cy="65207"/>
            </a:xfrm>
            <a:custGeom>
              <a:avLst/>
              <a:gdLst/>
              <a:ahLst/>
              <a:cxnLst/>
              <a:rect l="l" t="t" r="r" b="b"/>
              <a:pathLst>
                <a:path w="532" h="1966" extrusionOk="0">
                  <a:moveTo>
                    <a:pt x="265" y="0"/>
                  </a:moveTo>
                  <a:cubicBezTo>
                    <a:pt x="118" y="0"/>
                    <a:pt x="0" y="119"/>
                    <a:pt x="0" y="265"/>
                  </a:cubicBezTo>
                  <a:lnTo>
                    <a:pt x="0" y="1700"/>
                  </a:lnTo>
                  <a:cubicBezTo>
                    <a:pt x="0" y="1846"/>
                    <a:pt x="119" y="1965"/>
                    <a:pt x="265" y="1965"/>
                  </a:cubicBezTo>
                  <a:cubicBezTo>
                    <a:pt x="413" y="1965"/>
                    <a:pt x="531" y="1846"/>
                    <a:pt x="531" y="1700"/>
                  </a:cubicBezTo>
                  <a:lnTo>
                    <a:pt x="531" y="265"/>
                  </a:lnTo>
                  <a:cubicBezTo>
                    <a:pt x="531" y="119"/>
                    <a:pt x="413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6"/>
            <p:cNvSpPr/>
            <p:nvPr/>
          </p:nvSpPr>
          <p:spPr>
            <a:xfrm>
              <a:off x="7007797" y="4300699"/>
              <a:ext cx="17678" cy="41128"/>
            </a:xfrm>
            <a:custGeom>
              <a:avLst/>
              <a:gdLst/>
              <a:ahLst/>
              <a:cxnLst/>
              <a:rect l="l" t="t" r="r" b="b"/>
              <a:pathLst>
                <a:path w="533" h="1240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974"/>
                  </a:lnTo>
                  <a:cubicBezTo>
                    <a:pt x="1" y="1121"/>
                    <a:pt x="120" y="1240"/>
                    <a:pt x="267" y="1240"/>
                  </a:cubicBezTo>
                  <a:cubicBezTo>
                    <a:pt x="413" y="1240"/>
                    <a:pt x="532" y="1121"/>
                    <a:pt x="532" y="974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6"/>
            <p:cNvSpPr/>
            <p:nvPr/>
          </p:nvSpPr>
          <p:spPr>
            <a:xfrm>
              <a:off x="6865442" y="4323253"/>
              <a:ext cx="67927" cy="91410"/>
            </a:xfrm>
            <a:custGeom>
              <a:avLst/>
              <a:gdLst/>
              <a:ahLst/>
              <a:cxnLst/>
              <a:rect l="l" t="t" r="r" b="b"/>
              <a:pathLst>
                <a:path w="2048" h="2756" extrusionOk="0">
                  <a:moveTo>
                    <a:pt x="1008" y="0"/>
                  </a:moveTo>
                  <a:cubicBezTo>
                    <a:pt x="453" y="0"/>
                    <a:pt x="1" y="452"/>
                    <a:pt x="1" y="1007"/>
                  </a:cubicBezTo>
                  <a:lnTo>
                    <a:pt x="1" y="1749"/>
                  </a:lnTo>
                  <a:cubicBezTo>
                    <a:pt x="1" y="2304"/>
                    <a:pt x="453" y="2756"/>
                    <a:pt x="1008" y="2756"/>
                  </a:cubicBezTo>
                  <a:lnTo>
                    <a:pt x="1070" y="2756"/>
                  </a:lnTo>
                  <a:cubicBezTo>
                    <a:pt x="1356" y="2756"/>
                    <a:pt x="1630" y="2634"/>
                    <a:pt x="1821" y="2420"/>
                  </a:cubicBezTo>
                  <a:cubicBezTo>
                    <a:pt x="1919" y="2311"/>
                    <a:pt x="1910" y="2143"/>
                    <a:pt x="1800" y="2045"/>
                  </a:cubicBezTo>
                  <a:cubicBezTo>
                    <a:pt x="1749" y="2000"/>
                    <a:pt x="1685" y="1977"/>
                    <a:pt x="1622" y="1977"/>
                  </a:cubicBezTo>
                  <a:cubicBezTo>
                    <a:pt x="1549" y="1977"/>
                    <a:pt x="1477" y="2007"/>
                    <a:pt x="1425" y="2066"/>
                  </a:cubicBezTo>
                  <a:cubicBezTo>
                    <a:pt x="1335" y="2167"/>
                    <a:pt x="1205" y="2224"/>
                    <a:pt x="1070" y="2224"/>
                  </a:cubicBezTo>
                  <a:lnTo>
                    <a:pt x="1008" y="2224"/>
                  </a:lnTo>
                  <a:cubicBezTo>
                    <a:pt x="746" y="2224"/>
                    <a:pt x="533" y="2011"/>
                    <a:pt x="533" y="1749"/>
                  </a:cubicBezTo>
                  <a:lnTo>
                    <a:pt x="533" y="1007"/>
                  </a:lnTo>
                  <a:cubicBezTo>
                    <a:pt x="533" y="745"/>
                    <a:pt x="746" y="532"/>
                    <a:pt x="1008" y="532"/>
                  </a:cubicBezTo>
                  <a:lnTo>
                    <a:pt x="1070" y="532"/>
                  </a:lnTo>
                  <a:cubicBezTo>
                    <a:pt x="1256" y="532"/>
                    <a:pt x="1425" y="641"/>
                    <a:pt x="1503" y="809"/>
                  </a:cubicBezTo>
                  <a:cubicBezTo>
                    <a:pt x="1547" y="907"/>
                    <a:pt x="1644" y="964"/>
                    <a:pt x="1745" y="964"/>
                  </a:cubicBezTo>
                  <a:cubicBezTo>
                    <a:pt x="1782" y="964"/>
                    <a:pt x="1819" y="957"/>
                    <a:pt x="1855" y="941"/>
                  </a:cubicBezTo>
                  <a:cubicBezTo>
                    <a:pt x="1989" y="879"/>
                    <a:pt x="2047" y="721"/>
                    <a:pt x="1986" y="587"/>
                  </a:cubicBezTo>
                  <a:cubicBezTo>
                    <a:pt x="1822" y="231"/>
                    <a:pt x="1463" y="0"/>
                    <a:pt x="1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9" name="Google Shape;1479;p36"/>
          <p:cNvGrpSpPr/>
          <p:nvPr/>
        </p:nvGrpSpPr>
        <p:grpSpPr>
          <a:xfrm>
            <a:off x="5346303" y="2429402"/>
            <a:ext cx="352930" cy="572688"/>
            <a:chOff x="2691555" y="2884503"/>
            <a:chExt cx="215044" cy="348924"/>
          </a:xfrm>
        </p:grpSpPr>
        <p:sp>
          <p:nvSpPr>
            <p:cNvPr id="1480" name="Google Shape;1480;p36"/>
            <p:cNvSpPr/>
            <p:nvPr/>
          </p:nvSpPr>
          <p:spPr>
            <a:xfrm>
              <a:off x="2691555" y="2884503"/>
              <a:ext cx="215044" cy="348924"/>
            </a:xfrm>
            <a:custGeom>
              <a:avLst/>
              <a:gdLst/>
              <a:ahLst/>
              <a:cxnLst/>
              <a:rect l="l" t="t" r="r" b="b"/>
              <a:pathLst>
                <a:path w="6788" h="11014" extrusionOk="0">
                  <a:moveTo>
                    <a:pt x="632" y="4941"/>
                  </a:moveTo>
                  <a:lnTo>
                    <a:pt x="632" y="5394"/>
                  </a:lnTo>
                  <a:lnTo>
                    <a:pt x="441" y="5394"/>
                  </a:lnTo>
                  <a:lnTo>
                    <a:pt x="632" y="4941"/>
                  </a:lnTo>
                  <a:close/>
                  <a:moveTo>
                    <a:pt x="3703" y="0"/>
                  </a:moveTo>
                  <a:cubicBezTo>
                    <a:pt x="2013" y="0"/>
                    <a:pt x="632" y="1346"/>
                    <a:pt x="632" y="2989"/>
                  </a:cubicBezTo>
                  <a:lnTo>
                    <a:pt x="632" y="4179"/>
                  </a:lnTo>
                  <a:lnTo>
                    <a:pt x="36" y="5489"/>
                  </a:lnTo>
                  <a:cubicBezTo>
                    <a:pt x="1" y="5537"/>
                    <a:pt x="13" y="5596"/>
                    <a:pt x="48" y="5644"/>
                  </a:cubicBezTo>
                  <a:cubicBezTo>
                    <a:pt x="72" y="5692"/>
                    <a:pt x="120" y="5715"/>
                    <a:pt x="179" y="5715"/>
                  </a:cubicBezTo>
                  <a:lnTo>
                    <a:pt x="632" y="5715"/>
                  </a:lnTo>
                  <a:lnTo>
                    <a:pt x="632" y="6965"/>
                  </a:lnTo>
                  <a:cubicBezTo>
                    <a:pt x="632" y="7335"/>
                    <a:pt x="941" y="7656"/>
                    <a:pt x="1310" y="7656"/>
                  </a:cubicBezTo>
                  <a:lnTo>
                    <a:pt x="2156" y="7656"/>
                  </a:lnTo>
                  <a:lnTo>
                    <a:pt x="2156" y="8704"/>
                  </a:lnTo>
                  <a:lnTo>
                    <a:pt x="751" y="10775"/>
                  </a:lnTo>
                  <a:cubicBezTo>
                    <a:pt x="703" y="10835"/>
                    <a:pt x="703" y="10906"/>
                    <a:pt x="751" y="10954"/>
                  </a:cubicBezTo>
                  <a:cubicBezTo>
                    <a:pt x="775" y="11002"/>
                    <a:pt x="822" y="11014"/>
                    <a:pt x="882" y="11014"/>
                  </a:cubicBezTo>
                  <a:lnTo>
                    <a:pt x="929" y="11014"/>
                  </a:lnTo>
                  <a:lnTo>
                    <a:pt x="2394" y="10585"/>
                  </a:lnTo>
                  <a:cubicBezTo>
                    <a:pt x="2489" y="10549"/>
                    <a:pt x="2537" y="10466"/>
                    <a:pt x="2501" y="10394"/>
                  </a:cubicBezTo>
                  <a:cubicBezTo>
                    <a:pt x="2482" y="10328"/>
                    <a:pt x="2418" y="10277"/>
                    <a:pt x="2356" y="10277"/>
                  </a:cubicBezTo>
                  <a:cubicBezTo>
                    <a:pt x="2340" y="10277"/>
                    <a:pt x="2325" y="10280"/>
                    <a:pt x="2310" y="10287"/>
                  </a:cubicBezTo>
                  <a:lnTo>
                    <a:pt x="1263" y="10597"/>
                  </a:lnTo>
                  <a:lnTo>
                    <a:pt x="2441" y="8859"/>
                  </a:lnTo>
                  <a:cubicBezTo>
                    <a:pt x="2453" y="8823"/>
                    <a:pt x="2477" y="8799"/>
                    <a:pt x="2477" y="8763"/>
                  </a:cubicBezTo>
                  <a:lnTo>
                    <a:pt x="2477" y="7608"/>
                  </a:lnTo>
                  <a:lnTo>
                    <a:pt x="3453" y="7073"/>
                  </a:lnTo>
                  <a:cubicBezTo>
                    <a:pt x="3537" y="7025"/>
                    <a:pt x="3561" y="6942"/>
                    <a:pt x="3513" y="6846"/>
                  </a:cubicBezTo>
                  <a:cubicBezTo>
                    <a:pt x="3488" y="6797"/>
                    <a:pt x="3436" y="6765"/>
                    <a:pt x="3378" y="6765"/>
                  </a:cubicBezTo>
                  <a:cubicBezTo>
                    <a:pt x="3352" y="6765"/>
                    <a:pt x="3325" y="6772"/>
                    <a:pt x="3299" y="6787"/>
                  </a:cubicBezTo>
                  <a:lnTo>
                    <a:pt x="2263" y="7358"/>
                  </a:lnTo>
                  <a:lnTo>
                    <a:pt x="1298" y="7358"/>
                  </a:lnTo>
                  <a:cubicBezTo>
                    <a:pt x="1108" y="7358"/>
                    <a:pt x="941" y="7192"/>
                    <a:pt x="941" y="7001"/>
                  </a:cubicBezTo>
                  <a:lnTo>
                    <a:pt x="941" y="6549"/>
                  </a:lnTo>
                  <a:lnTo>
                    <a:pt x="1775" y="6549"/>
                  </a:lnTo>
                  <a:cubicBezTo>
                    <a:pt x="1870" y="6549"/>
                    <a:pt x="1941" y="6477"/>
                    <a:pt x="1941" y="6382"/>
                  </a:cubicBezTo>
                  <a:cubicBezTo>
                    <a:pt x="1941" y="6299"/>
                    <a:pt x="1870" y="6227"/>
                    <a:pt x="1775" y="6227"/>
                  </a:cubicBezTo>
                  <a:lnTo>
                    <a:pt x="941" y="6227"/>
                  </a:lnTo>
                  <a:lnTo>
                    <a:pt x="941" y="3025"/>
                  </a:lnTo>
                  <a:cubicBezTo>
                    <a:pt x="941" y="1548"/>
                    <a:pt x="2179" y="358"/>
                    <a:pt x="3715" y="358"/>
                  </a:cubicBezTo>
                  <a:cubicBezTo>
                    <a:pt x="5239" y="358"/>
                    <a:pt x="6478" y="1548"/>
                    <a:pt x="6478" y="3025"/>
                  </a:cubicBezTo>
                  <a:cubicBezTo>
                    <a:pt x="6478" y="4263"/>
                    <a:pt x="5811" y="5406"/>
                    <a:pt x="4727" y="6013"/>
                  </a:cubicBezTo>
                  <a:lnTo>
                    <a:pt x="3954" y="6442"/>
                  </a:lnTo>
                  <a:cubicBezTo>
                    <a:pt x="3870" y="6489"/>
                    <a:pt x="3846" y="6584"/>
                    <a:pt x="3894" y="6668"/>
                  </a:cubicBezTo>
                  <a:cubicBezTo>
                    <a:pt x="3918" y="6717"/>
                    <a:pt x="3971" y="6749"/>
                    <a:pt x="4029" y="6749"/>
                  </a:cubicBezTo>
                  <a:cubicBezTo>
                    <a:pt x="4055" y="6749"/>
                    <a:pt x="4082" y="6742"/>
                    <a:pt x="4108" y="6727"/>
                  </a:cubicBezTo>
                  <a:lnTo>
                    <a:pt x="4882" y="6299"/>
                  </a:lnTo>
                  <a:cubicBezTo>
                    <a:pt x="4918" y="6287"/>
                    <a:pt x="4930" y="6263"/>
                    <a:pt x="4966" y="6251"/>
                  </a:cubicBezTo>
                  <a:lnTo>
                    <a:pt x="4966" y="8525"/>
                  </a:lnTo>
                  <a:cubicBezTo>
                    <a:pt x="4966" y="8573"/>
                    <a:pt x="4977" y="8609"/>
                    <a:pt x="5001" y="8632"/>
                  </a:cubicBezTo>
                  <a:lnTo>
                    <a:pt x="5620" y="9323"/>
                  </a:lnTo>
                  <a:lnTo>
                    <a:pt x="2965" y="10109"/>
                  </a:lnTo>
                  <a:cubicBezTo>
                    <a:pt x="2882" y="10133"/>
                    <a:pt x="2834" y="10228"/>
                    <a:pt x="2858" y="10299"/>
                  </a:cubicBezTo>
                  <a:cubicBezTo>
                    <a:pt x="2882" y="10371"/>
                    <a:pt x="2953" y="10418"/>
                    <a:pt x="3013" y="10418"/>
                  </a:cubicBezTo>
                  <a:lnTo>
                    <a:pt x="3061" y="10418"/>
                  </a:lnTo>
                  <a:lnTo>
                    <a:pt x="5942" y="9573"/>
                  </a:lnTo>
                  <a:cubicBezTo>
                    <a:pt x="6001" y="9549"/>
                    <a:pt x="6037" y="9513"/>
                    <a:pt x="6049" y="9466"/>
                  </a:cubicBezTo>
                  <a:cubicBezTo>
                    <a:pt x="6061" y="9406"/>
                    <a:pt x="6049" y="9359"/>
                    <a:pt x="6013" y="9311"/>
                  </a:cubicBezTo>
                  <a:lnTo>
                    <a:pt x="5263" y="8442"/>
                  </a:lnTo>
                  <a:lnTo>
                    <a:pt x="5263" y="6013"/>
                  </a:lnTo>
                  <a:cubicBezTo>
                    <a:pt x="6216" y="5311"/>
                    <a:pt x="6787" y="4203"/>
                    <a:pt x="6787" y="2989"/>
                  </a:cubicBezTo>
                  <a:cubicBezTo>
                    <a:pt x="6787" y="1346"/>
                    <a:pt x="5406" y="0"/>
                    <a:pt x="3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6"/>
            <p:cNvSpPr/>
            <p:nvPr/>
          </p:nvSpPr>
          <p:spPr>
            <a:xfrm>
              <a:off x="2754535" y="2907503"/>
              <a:ext cx="126783" cy="127164"/>
            </a:xfrm>
            <a:custGeom>
              <a:avLst/>
              <a:gdLst/>
              <a:ahLst/>
              <a:cxnLst/>
              <a:rect l="l" t="t" r="r" b="b"/>
              <a:pathLst>
                <a:path w="4002" h="4014" extrusionOk="0">
                  <a:moveTo>
                    <a:pt x="1989" y="1"/>
                  </a:moveTo>
                  <a:cubicBezTo>
                    <a:pt x="953" y="1"/>
                    <a:pt x="72" y="822"/>
                    <a:pt x="1" y="1870"/>
                  </a:cubicBezTo>
                  <a:cubicBezTo>
                    <a:pt x="1" y="1953"/>
                    <a:pt x="61" y="2025"/>
                    <a:pt x="144" y="2048"/>
                  </a:cubicBezTo>
                  <a:cubicBezTo>
                    <a:pt x="239" y="2048"/>
                    <a:pt x="311" y="1989"/>
                    <a:pt x="322" y="1894"/>
                  </a:cubicBezTo>
                  <a:cubicBezTo>
                    <a:pt x="382" y="1013"/>
                    <a:pt x="1108" y="346"/>
                    <a:pt x="1989" y="346"/>
                  </a:cubicBezTo>
                  <a:cubicBezTo>
                    <a:pt x="2918" y="346"/>
                    <a:pt x="3656" y="1096"/>
                    <a:pt x="3656" y="2013"/>
                  </a:cubicBezTo>
                  <a:cubicBezTo>
                    <a:pt x="3656" y="2941"/>
                    <a:pt x="2918" y="3680"/>
                    <a:pt x="1989" y="3680"/>
                  </a:cubicBezTo>
                  <a:cubicBezTo>
                    <a:pt x="1251" y="3680"/>
                    <a:pt x="596" y="3191"/>
                    <a:pt x="382" y="2477"/>
                  </a:cubicBezTo>
                  <a:cubicBezTo>
                    <a:pt x="363" y="2401"/>
                    <a:pt x="298" y="2363"/>
                    <a:pt x="236" y="2363"/>
                  </a:cubicBezTo>
                  <a:cubicBezTo>
                    <a:pt x="221" y="2363"/>
                    <a:pt x="206" y="2365"/>
                    <a:pt x="191" y="2370"/>
                  </a:cubicBezTo>
                  <a:cubicBezTo>
                    <a:pt x="96" y="2406"/>
                    <a:pt x="61" y="2489"/>
                    <a:pt x="84" y="2560"/>
                  </a:cubicBezTo>
                  <a:cubicBezTo>
                    <a:pt x="322" y="3418"/>
                    <a:pt x="1108" y="4013"/>
                    <a:pt x="2001" y="4013"/>
                  </a:cubicBezTo>
                  <a:cubicBezTo>
                    <a:pt x="3109" y="4013"/>
                    <a:pt x="4001" y="3120"/>
                    <a:pt x="4001" y="2013"/>
                  </a:cubicBezTo>
                  <a:cubicBezTo>
                    <a:pt x="3990" y="917"/>
                    <a:pt x="3097" y="1"/>
                    <a:pt x="19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6"/>
            <p:cNvSpPr/>
            <p:nvPr/>
          </p:nvSpPr>
          <p:spPr>
            <a:xfrm>
              <a:off x="2781336" y="2931263"/>
              <a:ext cx="74321" cy="74353"/>
            </a:xfrm>
            <a:custGeom>
              <a:avLst/>
              <a:gdLst/>
              <a:ahLst/>
              <a:cxnLst/>
              <a:rect l="l" t="t" r="r" b="b"/>
              <a:pathLst>
                <a:path w="2346" h="2347" extrusionOk="0">
                  <a:moveTo>
                    <a:pt x="1465" y="310"/>
                  </a:moveTo>
                  <a:cubicBezTo>
                    <a:pt x="1620" y="310"/>
                    <a:pt x="1751" y="370"/>
                    <a:pt x="1858" y="477"/>
                  </a:cubicBezTo>
                  <a:cubicBezTo>
                    <a:pt x="1965" y="584"/>
                    <a:pt x="2024" y="715"/>
                    <a:pt x="2024" y="858"/>
                  </a:cubicBezTo>
                  <a:cubicBezTo>
                    <a:pt x="2024" y="1013"/>
                    <a:pt x="1965" y="1144"/>
                    <a:pt x="1858" y="1251"/>
                  </a:cubicBezTo>
                  <a:cubicBezTo>
                    <a:pt x="1751" y="1358"/>
                    <a:pt x="1620" y="1418"/>
                    <a:pt x="1465" y="1418"/>
                  </a:cubicBezTo>
                  <a:cubicBezTo>
                    <a:pt x="1322" y="1418"/>
                    <a:pt x="1191" y="1358"/>
                    <a:pt x="1084" y="1251"/>
                  </a:cubicBezTo>
                  <a:cubicBezTo>
                    <a:pt x="869" y="1037"/>
                    <a:pt x="869" y="679"/>
                    <a:pt x="1084" y="477"/>
                  </a:cubicBezTo>
                  <a:cubicBezTo>
                    <a:pt x="1191" y="370"/>
                    <a:pt x="1322" y="310"/>
                    <a:pt x="1465" y="310"/>
                  </a:cubicBezTo>
                  <a:close/>
                  <a:moveTo>
                    <a:pt x="1489" y="1"/>
                  </a:moveTo>
                  <a:cubicBezTo>
                    <a:pt x="1262" y="1"/>
                    <a:pt x="1036" y="84"/>
                    <a:pt x="869" y="251"/>
                  </a:cubicBezTo>
                  <a:cubicBezTo>
                    <a:pt x="572" y="548"/>
                    <a:pt x="536" y="1025"/>
                    <a:pt x="774" y="1370"/>
                  </a:cubicBezTo>
                  <a:lnTo>
                    <a:pt x="60" y="2084"/>
                  </a:lnTo>
                  <a:cubicBezTo>
                    <a:pt x="0" y="2144"/>
                    <a:pt x="0" y="2239"/>
                    <a:pt x="60" y="2299"/>
                  </a:cubicBezTo>
                  <a:cubicBezTo>
                    <a:pt x="84" y="2334"/>
                    <a:pt x="131" y="2346"/>
                    <a:pt x="179" y="2346"/>
                  </a:cubicBezTo>
                  <a:cubicBezTo>
                    <a:pt x="215" y="2346"/>
                    <a:pt x="262" y="2334"/>
                    <a:pt x="298" y="2299"/>
                  </a:cubicBezTo>
                  <a:lnTo>
                    <a:pt x="1012" y="1584"/>
                  </a:lnTo>
                  <a:cubicBezTo>
                    <a:pt x="1155" y="1691"/>
                    <a:pt x="1322" y="1739"/>
                    <a:pt x="1501" y="1739"/>
                  </a:cubicBezTo>
                  <a:cubicBezTo>
                    <a:pt x="1739" y="1739"/>
                    <a:pt x="1941" y="1644"/>
                    <a:pt x="2108" y="1489"/>
                  </a:cubicBezTo>
                  <a:cubicBezTo>
                    <a:pt x="2263" y="1310"/>
                    <a:pt x="2346" y="1096"/>
                    <a:pt x="2346" y="858"/>
                  </a:cubicBezTo>
                  <a:cubicBezTo>
                    <a:pt x="2346" y="620"/>
                    <a:pt x="2263" y="417"/>
                    <a:pt x="2096" y="251"/>
                  </a:cubicBezTo>
                  <a:cubicBezTo>
                    <a:pt x="1929" y="84"/>
                    <a:pt x="1703" y="1"/>
                    <a:pt x="1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3" name="Google Shape;1483;p36"/>
          <p:cNvGrpSpPr/>
          <p:nvPr/>
        </p:nvGrpSpPr>
        <p:grpSpPr>
          <a:xfrm>
            <a:off x="7220451" y="2753921"/>
            <a:ext cx="437430" cy="536637"/>
            <a:chOff x="5337883" y="3336873"/>
            <a:chExt cx="307141" cy="376826"/>
          </a:xfrm>
        </p:grpSpPr>
        <p:sp>
          <p:nvSpPr>
            <p:cNvPr id="1484" name="Google Shape;1484;p36"/>
            <p:cNvSpPr/>
            <p:nvPr/>
          </p:nvSpPr>
          <p:spPr>
            <a:xfrm>
              <a:off x="5405659" y="3336873"/>
              <a:ext cx="223844" cy="125375"/>
            </a:xfrm>
            <a:custGeom>
              <a:avLst/>
              <a:gdLst/>
              <a:ahLst/>
              <a:cxnLst/>
              <a:rect l="l" t="t" r="r" b="b"/>
              <a:pathLst>
                <a:path w="7038" h="3942" extrusionOk="0">
                  <a:moveTo>
                    <a:pt x="2882" y="346"/>
                  </a:moveTo>
                  <a:lnTo>
                    <a:pt x="2882" y="679"/>
                  </a:lnTo>
                  <a:lnTo>
                    <a:pt x="2429" y="679"/>
                  </a:lnTo>
                  <a:lnTo>
                    <a:pt x="2429" y="346"/>
                  </a:lnTo>
                  <a:close/>
                  <a:moveTo>
                    <a:pt x="3501" y="1036"/>
                  </a:moveTo>
                  <a:lnTo>
                    <a:pt x="3501" y="1227"/>
                  </a:lnTo>
                  <a:lnTo>
                    <a:pt x="3513" y="1227"/>
                  </a:lnTo>
                  <a:lnTo>
                    <a:pt x="3513" y="1405"/>
                  </a:lnTo>
                  <a:lnTo>
                    <a:pt x="1798" y="1405"/>
                  </a:lnTo>
                  <a:lnTo>
                    <a:pt x="1798" y="1227"/>
                  </a:lnTo>
                  <a:lnTo>
                    <a:pt x="1798" y="1036"/>
                  </a:lnTo>
                  <a:close/>
                  <a:moveTo>
                    <a:pt x="2334" y="0"/>
                  </a:moveTo>
                  <a:cubicBezTo>
                    <a:pt x="2191" y="0"/>
                    <a:pt x="2072" y="119"/>
                    <a:pt x="2072" y="274"/>
                  </a:cubicBezTo>
                  <a:lnTo>
                    <a:pt x="2072" y="703"/>
                  </a:lnTo>
                  <a:lnTo>
                    <a:pt x="1691" y="703"/>
                  </a:lnTo>
                  <a:cubicBezTo>
                    <a:pt x="1560" y="703"/>
                    <a:pt x="1441" y="810"/>
                    <a:pt x="1441" y="953"/>
                  </a:cubicBezTo>
                  <a:lnTo>
                    <a:pt x="1441" y="1060"/>
                  </a:lnTo>
                  <a:lnTo>
                    <a:pt x="179" y="1060"/>
                  </a:lnTo>
                  <a:cubicBezTo>
                    <a:pt x="84" y="1060"/>
                    <a:pt x="0" y="1132"/>
                    <a:pt x="0" y="1239"/>
                  </a:cubicBezTo>
                  <a:cubicBezTo>
                    <a:pt x="0" y="1346"/>
                    <a:pt x="72" y="1417"/>
                    <a:pt x="179" y="1417"/>
                  </a:cubicBezTo>
                  <a:lnTo>
                    <a:pt x="1441" y="1417"/>
                  </a:lnTo>
                  <a:lnTo>
                    <a:pt x="1441" y="1524"/>
                  </a:lnTo>
                  <a:cubicBezTo>
                    <a:pt x="1441" y="1655"/>
                    <a:pt x="1548" y="1774"/>
                    <a:pt x="1691" y="1774"/>
                  </a:cubicBezTo>
                  <a:lnTo>
                    <a:pt x="3596" y="1774"/>
                  </a:lnTo>
                  <a:cubicBezTo>
                    <a:pt x="3739" y="1774"/>
                    <a:pt x="3858" y="1667"/>
                    <a:pt x="3858" y="1524"/>
                  </a:cubicBezTo>
                  <a:lnTo>
                    <a:pt x="3858" y="1417"/>
                  </a:lnTo>
                  <a:lnTo>
                    <a:pt x="6680" y="1417"/>
                  </a:lnTo>
                  <a:lnTo>
                    <a:pt x="6680" y="3763"/>
                  </a:lnTo>
                  <a:cubicBezTo>
                    <a:pt x="6680" y="3858"/>
                    <a:pt x="6751" y="3941"/>
                    <a:pt x="6858" y="3941"/>
                  </a:cubicBezTo>
                  <a:cubicBezTo>
                    <a:pt x="6954" y="3941"/>
                    <a:pt x="7037" y="3870"/>
                    <a:pt x="7037" y="3763"/>
                  </a:cubicBezTo>
                  <a:lnTo>
                    <a:pt x="7037" y="1417"/>
                  </a:lnTo>
                  <a:cubicBezTo>
                    <a:pt x="7025" y="1191"/>
                    <a:pt x="6870" y="1048"/>
                    <a:pt x="6680" y="1048"/>
                  </a:cubicBezTo>
                  <a:lnTo>
                    <a:pt x="3858" y="1048"/>
                  </a:lnTo>
                  <a:lnTo>
                    <a:pt x="3858" y="941"/>
                  </a:lnTo>
                  <a:cubicBezTo>
                    <a:pt x="3858" y="810"/>
                    <a:pt x="3751" y="679"/>
                    <a:pt x="3596" y="679"/>
                  </a:cubicBezTo>
                  <a:lnTo>
                    <a:pt x="3227" y="679"/>
                  </a:lnTo>
                  <a:lnTo>
                    <a:pt x="3227" y="274"/>
                  </a:lnTo>
                  <a:cubicBezTo>
                    <a:pt x="3227" y="119"/>
                    <a:pt x="3108" y="0"/>
                    <a:pt x="2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6"/>
            <p:cNvSpPr/>
            <p:nvPr/>
          </p:nvSpPr>
          <p:spPr>
            <a:xfrm>
              <a:off x="5337883" y="3369060"/>
              <a:ext cx="307141" cy="344639"/>
            </a:xfrm>
            <a:custGeom>
              <a:avLst/>
              <a:gdLst/>
              <a:ahLst/>
              <a:cxnLst/>
              <a:rect l="l" t="t" r="r" b="b"/>
              <a:pathLst>
                <a:path w="9657" h="10836" extrusionOk="0">
                  <a:moveTo>
                    <a:pt x="5811" y="1774"/>
                  </a:moveTo>
                  <a:lnTo>
                    <a:pt x="6370" y="2572"/>
                  </a:lnTo>
                  <a:lnTo>
                    <a:pt x="6144" y="2453"/>
                  </a:lnTo>
                  <a:cubicBezTo>
                    <a:pt x="6119" y="2445"/>
                    <a:pt x="6087" y="2436"/>
                    <a:pt x="6054" y="2436"/>
                  </a:cubicBezTo>
                  <a:cubicBezTo>
                    <a:pt x="6041" y="2436"/>
                    <a:pt x="6027" y="2438"/>
                    <a:pt x="6013" y="2441"/>
                  </a:cubicBezTo>
                  <a:cubicBezTo>
                    <a:pt x="5965" y="2453"/>
                    <a:pt x="5941" y="2489"/>
                    <a:pt x="5906" y="2536"/>
                  </a:cubicBezTo>
                  <a:lnTo>
                    <a:pt x="5775" y="2798"/>
                  </a:lnTo>
                  <a:lnTo>
                    <a:pt x="5596" y="2548"/>
                  </a:lnTo>
                  <a:cubicBezTo>
                    <a:pt x="5560" y="2501"/>
                    <a:pt x="5501" y="2465"/>
                    <a:pt x="5465" y="2465"/>
                  </a:cubicBezTo>
                  <a:cubicBezTo>
                    <a:pt x="5441" y="2465"/>
                    <a:pt x="5430" y="2465"/>
                    <a:pt x="5406" y="2489"/>
                  </a:cubicBezTo>
                  <a:lnTo>
                    <a:pt x="5203" y="2548"/>
                  </a:lnTo>
                  <a:lnTo>
                    <a:pt x="5811" y="1774"/>
                  </a:lnTo>
                  <a:close/>
                  <a:moveTo>
                    <a:pt x="2870" y="3346"/>
                  </a:moveTo>
                  <a:lnTo>
                    <a:pt x="3179" y="3787"/>
                  </a:lnTo>
                  <a:lnTo>
                    <a:pt x="2905" y="4049"/>
                  </a:lnTo>
                  <a:lnTo>
                    <a:pt x="2798" y="3906"/>
                  </a:lnTo>
                  <a:cubicBezTo>
                    <a:pt x="2763" y="3858"/>
                    <a:pt x="2703" y="3822"/>
                    <a:pt x="2643" y="3822"/>
                  </a:cubicBezTo>
                  <a:lnTo>
                    <a:pt x="2620" y="3822"/>
                  </a:lnTo>
                  <a:lnTo>
                    <a:pt x="2453" y="3858"/>
                  </a:lnTo>
                  <a:lnTo>
                    <a:pt x="2501" y="3822"/>
                  </a:lnTo>
                  <a:lnTo>
                    <a:pt x="2870" y="3346"/>
                  </a:lnTo>
                  <a:close/>
                  <a:moveTo>
                    <a:pt x="6084" y="2870"/>
                  </a:moveTo>
                  <a:lnTo>
                    <a:pt x="6763" y="3227"/>
                  </a:lnTo>
                  <a:lnTo>
                    <a:pt x="7870" y="4811"/>
                  </a:lnTo>
                  <a:lnTo>
                    <a:pt x="1679" y="4811"/>
                  </a:lnTo>
                  <a:lnTo>
                    <a:pt x="2143" y="4275"/>
                  </a:lnTo>
                  <a:lnTo>
                    <a:pt x="2572" y="4203"/>
                  </a:lnTo>
                  <a:lnTo>
                    <a:pt x="2727" y="4418"/>
                  </a:lnTo>
                  <a:cubicBezTo>
                    <a:pt x="2751" y="4465"/>
                    <a:pt x="2798" y="4501"/>
                    <a:pt x="2846" y="4501"/>
                  </a:cubicBezTo>
                  <a:lnTo>
                    <a:pt x="2858" y="4501"/>
                  </a:lnTo>
                  <a:cubicBezTo>
                    <a:pt x="2905" y="4501"/>
                    <a:pt x="2941" y="4477"/>
                    <a:pt x="2977" y="4453"/>
                  </a:cubicBezTo>
                  <a:lnTo>
                    <a:pt x="3358" y="4084"/>
                  </a:lnTo>
                  <a:lnTo>
                    <a:pt x="3525" y="4322"/>
                  </a:lnTo>
                  <a:cubicBezTo>
                    <a:pt x="3560" y="4358"/>
                    <a:pt x="3620" y="4394"/>
                    <a:pt x="3655" y="4394"/>
                  </a:cubicBezTo>
                  <a:cubicBezTo>
                    <a:pt x="3727" y="4394"/>
                    <a:pt x="3763" y="4358"/>
                    <a:pt x="3798" y="4334"/>
                  </a:cubicBezTo>
                  <a:lnTo>
                    <a:pt x="4798" y="3048"/>
                  </a:lnTo>
                  <a:lnTo>
                    <a:pt x="5346" y="2870"/>
                  </a:lnTo>
                  <a:lnTo>
                    <a:pt x="5632" y="3263"/>
                  </a:lnTo>
                  <a:cubicBezTo>
                    <a:pt x="5656" y="3310"/>
                    <a:pt x="5715" y="3334"/>
                    <a:pt x="5763" y="3334"/>
                  </a:cubicBezTo>
                  <a:lnTo>
                    <a:pt x="5775" y="3334"/>
                  </a:lnTo>
                  <a:cubicBezTo>
                    <a:pt x="5834" y="3334"/>
                    <a:pt x="5894" y="3287"/>
                    <a:pt x="5906" y="3227"/>
                  </a:cubicBezTo>
                  <a:lnTo>
                    <a:pt x="6084" y="2870"/>
                  </a:lnTo>
                  <a:close/>
                  <a:moveTo>
                    <a:pt x="8811" y="5132"/>
                  </a:moveTo>
                  <a:lnTo>
                    <a:pt x="8811" y="5537"/>
                  </a:lnTo>
                  <a:lnTo>
                    <a:pt x="750" y="5537"/>
                  </a:lnTo>
                  <a:lnTo>
                    <a:pt x="750" y="5132"/>
                  </a:lnTo>
                  <a:close/>
                  <a:moveTo>
                    <a:pt x="9263" y="5882"/>
                  </a:moveTo>
                  <a:lnTo>
                    <a:pt x="9263" y="6239"/>
                  </a:lnTo>
                  <a:lnTo>
                    <a:pt x="298" y="6239"/>
                  </a:lnTo>
                  <a:lnTo>
                    <a:pt x="298" y="5882"/>
                  </a:lnTo>
                  <a:close/>
                  <a:moveTo>
                    <a:pt x="4239" y="6597"/>
                  </a:moveTo>
                  <a:lnTo>
                    <a:pt x="4239" y="7620"/>
                  </a:lnTo>
                  <a:lnTo>
                    <a:pt x="3167" y="7620"/>
                  </a:lnTo>
                  <a:lnTo>
                    <a:pt x="3465" y="6597"/>
                  </a:lnTo>
                  <a:close/>
                  <a:moveTo>
                    <a:pt x="6084" y="6597"/>
                  </a:moveTo>
                  <a:lnTo>
                    <a:pt x="6382" y="7620"/>
                  </a:lnTo>
                  <a:lnTo>
                    <a:pt x="5310" y="7620"/>
                  </a:lnTo>
                  <a:lnTo>
                    <a:pt x="5310" y="6597"/>
                  </a:lnTo>
                  <a:close/>
                  <a:moveTo>
                    <a:pt x="4941" y="6597"/>
                  </a:moveTo>
                  <a:lnTo>
                    <a:pt x="4941" y="9466"/>
                  </a:lnTo>
                  <a:lnTo>
                    <a:pt x="4953" y="9466"/>
                  </a:lnTo>
                  <a:lnTo>
                    <a:pt x="4596" y="9478"/>
                  </a:lnTo>
                  <a:cubicBezTo>
                    <a:pt x="4596" y="9478"/>
                    <a:pt x="4584" y="9478"/>
                    <a:pt x="4584" y="9466"/>
                  </a:cubicBezTo>
                  <a:lnTo>
                    <a:pt x="4584" y="6597"/>
                  </a:lnTo>
                  <a:close/>
                  <a:moveTo>
                    <a:pt x="3132" y="6585"/>
                  </a:moveTo>
                  <a:lnTo>
                    <a:pt x="1965" y="10514"/>
                  </a:lnTo>
                  <a:lnTo>
                    <a:pt x="1584" y="10514"/>
                  </a:lnTo>
                  <a:lnTo>
                    <a:pt x="1584" y="10490"/>
                  </a:lnTo>
                  <a:lnTo>
                    <a:pt x="2727" y="6585"/>
                  </a:lnTo>
                  <a:close/>
                  <a:moveTo>
                    <a:pt x="6846" y="6597"/>
                  </a:moveTo>
                  <a:lnTo>
                    <a:pt x="7989" y="10514"/>
                  </a:lnTo>
                  <a:lnTo>
                    <a:pt x="7608" y="10526"/>
                  </a:lnTo>
                  <a:lnTo>
                    <a:pt x="7596" y="10526"/>
                  </a:lnTo>
                  <a:lnTo>
                    <a:pt x="6442" y="6597"/>
                  </a:lnTo>
                  <a:close/>
                  <a:moveTo>
                    <a:pt x="786" y="0"/>
                  </a:moveTo>
                  <a:cubicBezTo>
                    <a:pt x="596" y="0"/>
                    <a:pt x="453" y="143"/>
                    <a:pt x="453" y="346"/>
                  </a:cubicBezTo>
                  <a:lnTo>
                    <a:pt x="453" y="5501"/>
                  </a:lnTo>
                  <a:lnTo>
                    <a:pt x="298" y="5501"/>
                  </a:lnTo>
                  <a:cubicBezTo>
                    <a:pt x="131" y="5501"/>
                    <a:pt x="0" y="5644"/>
                    <a:pt x="0" y="5799"/>
                  </a:cubicBezTo>
                  <a:lnTo>
                    <a:pt x="0" y="6251"/>
                  </a:lnTo>
                  <a:cubicBezTo>
                    <a:pt x="0" y="6418"/>
                    <a:pt x="131" y="6549"/>
                    <a:pt x="298" y="6549"/>
                  </a:cubicBezTo>
                  <a:lnTo>
                    <a:pt x="2393" y="6549"/>
                  </a:lnTo>
                  <a:lnTo>
                    <a:pt x="1286" y="10371"/>
                  </a:lnTo>
                  <a:cubicBezTo>
                    <a:pt x="1250" y="10478"/>
                    <a:pt x="1262" y="10597"/>
                    <a:pt x="1346" y="10680"/>
                  </a:cubicBezTo>
                  <a:cubicBezTo>
                    <a:pt x="1417" y="10776"/>
                    <a:pt x="1524" y="10835"/>
                    <a:pt x="1620" y="10835"/>
                  </a:cubicBezTo>
                  <a:lnTo>
                    <a:pt x="2012" y="10835"/>
                  </a:lnTo>
                  <a:cubicBezTo>
                    <a:pt x="2179" y="10835"/>
                    <a:pt x="2310" y="10728"/>
                    <a:pt x="2358" y="10585"/>
                  </a:cubicBezTo>
                  <a:lnTo>
                    <a:pt x="3132" y="7930"/>
                  </a:lnTo>
                  <a:lnTo>
                    <a:pt x="4298" y="7930"/>
                  </a:lnTo>
                  <a:lnTo>
                    <a:pt x="4298" y="9430"/>
                  </a:lnTo>
                  <a:cubicBezTo>
                    <a:pt x="4298" y="9633"/>
                    <a:pt x="4465" y="9787"/>
                    <a:pt x="4656" y="9787"/>
                  </a:cubicBezTo>
                  <a:lnTo>
                    <a:pt x="5001" y="9787"/>
                  </a:lnTo>
                  <a:cubicBezTo>
                    <a:pt x="5191" y="9787"/>
                    <a:pt x="5358" y="9633"/>
                    <a:pt x="5358" y="9430"/>
                  </a:cubicBezTo>
                  <a:lnTo>
                    <a:pt x="5358" y="7930"/>
                  </a:lnTo>
                  <a:lnTo>
                    <a:pt x="6537" y="7930"/>
                  </a:lnTo>
                  <a:lnTo>
                    <a:pt x="7311" y="10585"/>
                  </a:lnTo>
                  <a:cubicBezTo>
                    <a:pt x="7358" y="10728"/>
                    <a:pt x="7489" y="10835"/>
                    <a:pt x="7656" y="10835"/>
                  </a:cubicBezTo>
                  <a:lnTo>
                    <a:pt x="8037" y="10835"/>
                  </a:lnTo>
                  <a:cubicBezTo>
                    <a:pt x="8156" y="10835"/>
                    <a:pt x="8263" y="10787"/>
                    <a:pt x="8323" y="10680"/>
                  </a:cubicBezTo>
                  <a:cubicBezTo>
                    <a:pt x="8394" y="10597"/>
                    <a:pt x="8406" y="10478"/>
                    <a:pt x="8382" y="10371"/>
                  </a:cubicBezTo>
                  <a:lnTo>
                    <a:pt x="7263" y="6549"/>
                  </a:lnTo>
                  <a:lnTo>
                    <a:pt x="9359" y="6549"/>
                  </a:lnTo>
                  <a:cubicBezTo>
                    <a:pt x="9525" y="6549"/>
                    <a:pt x="9656" y="6418"/>
                    <a:pt x="9656" y="6251"/>
                  </a:cubicBezTo>
                  <a:lnTo>
                    <a:pt x="9656" y="5799"/>
                  </a:lnTo>
                  <a:cubicBezTo>
                    <a:pt x="9621" y="5668"/>
                    <a:pt x="9478" y="5537"/>
                    <a:pt x="9323" y="5537"/>
                  </a:cubicBezTo>
                  <a:lnTo>
                    <a:pt x="9168" y="5537"/>
                  </a:lnTo>
                  <a:lnTo>
                    <a:pt x="9168" y="3525"/>
                  </a:lnTo>
                  <a:cubicBezTo>
                    <a:pt x="9168" y="3441"/>
                    <a:pt x="9097" y="3346"/>
                    <a:pt x="8989" y="3346"/>
                  </a:cubicBezTo>
                  <a:cubicBezTo>
                    <a:pt x="8882" y="3346"/>
                    <a:pt x="8811" y="3429"/>
                    <a:pt x="8811" y="3525"/>
                  </a:cubicBezTo>
                  <a:lnTo>
                    <a:pt x="8811" y="4775"/>
                  </a:lnTo>
                  <a:lnTo>
                    <a:pt x="8370" y="4775"/>
                  </a:lnTo>
                  <a:lnTo>
                    <a:pt x="7084" y="2965"/>
                  </a:lnTo>
                  <a:lnTo>
                    <a:pt x="5965" y="1370"/>
                  </a:lnTo>
                  <a:cubicBezTo>
                    <a:pt x="5941" y="1322"/>
                    <a:pt x="5882" y="1298"/>
                    <a:pt x="5834" y="1298"/>
                  </a:cubicBezTo>
                  <a:cubicBezTo>
                    <a:pt x="5775" y="1298"/>
                    <a:pt x="5727" y="1322"/>
                    <a:pt x="5703" y="1358"/>
                  </a:cubicBezTo>
                  <a:lnTo>
                    <a:pt x="3727" y="3906"/>
                  </a:lnTo>
                  <a:lnTo>
                    <a:pt x="3036" y="2929"/>
                  </a:lnTo>
                  <a:cubicBezTo>
                    <a:pt x="3013" y="2894"/>
                    <a:pt x="2965" y="2870"/>
                    <a:pt x="2917" y="2858"/>
                  </a:cubicBezTo>
                  <a:lnTo>
                    <a:pt x="2905" y="2858"/>
                  </a:lnTo>
                  <a:cubicBezTo>
                    <a:pt x="2846" y="2858"/>
                    <a:pt x="2798" y="2894"/>
                    <a:pt x="2774" y="2917"/>
                  </a:cubicBezTo>
                  <a:lnTo>
                    <a:pt x="1346" y="4763"/>
                  </a:lnTo>
                  <a:lnTo>
                    <a:pt x="786" y="4763"/>
                  </a:lnTo>
                  <a:lnTo>
                    <a:pt x="786" y="358"/>
                  </a:lnTo>
                  <a:lnTo>
                    <a:pt x="1548" y="358"/>
                  </a:lnTo>
                  <a:cubicBezTo>
                    <a:pt x="1643" y="358"/>
                    <a:pt x="1727" y="286"/>
                    <a:pt x="1727" y="179"/>
                  </a:cubicBezTo>
                  <a:cubicBezTo>
                    <a:pt x="1727" y="84"/>
                    <a:pt x="1655" y="0"/>
                    <a:pt x="1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6" name="Google Shape;1486;p36"/>
          <p:cNvSpPr txBox="1"/>
          <p:nvPr/>
        </p:nvSpPr>
        <p:spPr>
          <a:xfrm>
            <a:off x="3023000" y="4812450"/>
            <a:ext cx="30906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*Modèle custom, ré-entraînable</a:t>
            </a:r>
            <a:endParaRPr sz="900" i="1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1" name="Google Shape;1491;p37"/>
          <p:cNvGraphicFramePr/>
          <p:nvPr/>
        </p:nvGraphicFramePr>
        <p:xfrm>
          <a:off x="832875" y="1704975"/>
          <a:ext cx="7478250" cy="2011600"/>
        </p:xfrm>
        <a:graphic>
          <a:graphicData uri="http://schemas.openxmlformats.org/drawingml/2006/table">
            <a:tbl>
              <a:tblPr>
                <a:noFill/>
                <a:tableStyleId>{E07C566F-4E5A-4C07-B8BF-05330CDF6560}</a:tableStyleId>
              </a:tblPr>
              <a:tblGrid>
                <a:gridCol w="249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MLOps</a:t>
                      </a:r>
                      <a:endParaRPr sz="210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DevOps</a:t>
                      </a:r>
                      <a:endParaRPr sz="210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Web</a:t>
                      </a:r>
                      <a:endParaRPr sz="210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DVC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GitHub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VueJS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Weight &amp; Biases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Prefect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 FastAPI / Swagger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MinIO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Kubernetes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92" name="Google Shape;1492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</a:t>
            </a:r>
            <a:endParaRPr/>
          </a:p>
        </p:txBody>
      </p:sp>
      <p:grpSp>
        <p:nvGrpSpPr>
          <p:cNvPr id="1493" name="Google Shape;1493;p37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494" name="Google Shape;1494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96" name="Google Shape;1496;p37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7" name="Google Shape;1497;p37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498" name="Google Shape;1498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0" name="Google Shape;1500;p37"/>
          <p:cNvGrpSpPr/>
          <p:nvPr/>
        </p:nvGrpSpPr>
        <p:grpSpPr>
          <a:xfrm>
            <a:off x="7845425" y="4060863"/>
            <a:ext cx="76825" cy="76800"/>
            <a:chOff x="3104875" y="1099400"/>
            <a:chExt cx="76825" cy="76800"/>
          </a:xfrm>
        </p:grpSpPr>
        <p:sp>
          <p:nvSpPr>
            <p:cNvPr id="1501" name="Google Shape;1501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03" name="Google Shape;1503;p37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1220448">
            <a:off x="269185" y="4073377"/>
            <a:ext cx="859006" cy="769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4" name="Google Shape;150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7998" y="2347725"/>
            <a:ext cx="254301" cy="22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5" name="Google Shape;150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8250" y="2330775"/>
            <a:ext cx="254300" cy="2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6" name="Google Shape;1506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48250" y="2835074"/>
            <a:ext cx="254300" cy="2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7" name="Google Shape;1507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48250" y="3339375"/>
            <a:ext cx="261252" cy="2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8" name="Google Shape;1508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71350" y="3339375"/>
            <a:ext cx="254300" cy="2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9" name="Google Shape;1509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71350" y="2330775"/>
            <a:ext cx="261248" cy="261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0" name="Google Shape;1510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71350" y="2835075"/>
            <a:ext cx="263800" cy="2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1" name="Google Shape;1511;p3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68000" y="2835075"/>
            <a:ext cx="261250" cy="26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6" name="Google Shape;1516;p38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38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8" name="Google Shape;1518;p38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408399" y="354012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9" name="Google Shape;1519;p38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0" name="Google Shape;1520;p38"/>
          <p:cNvGrpSpPr/>
          <p:nvPr/>
        </p:nvGrpSpPr>
        <p:grpSpPr>
          <a:xfrm>
            <a:off x="1241825" y="3080475"/>
            <a:ext cx="76825" cy="76800"/>
            <a:chOff x="3104875" y="1099400"/>
            <a:chExt cx="76825" cy="76800"/>
          </a:xfrm>
        </p:grpSpPr>
        <p:sp>
          <p:nvSpPr>
            <p:cNvPr id="1521" name="Google Shape;1521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3" name="Google Shape;1523;p38"/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1524" name="Google Shape;1524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26" name="Google Shape;1526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6988" y="1398413"/>
            <a:ext cx="8770028" cy="2346674"/>
          </a:xfrm>
          <a:prstGeom prst="rect">
            <a:avLst/>
          </a:prstGeom>
          <a:noFill/>
          <a:ln>
            <a:noFill/>
          </a:ln>
          <a:effectLst>
            <a:outerShdw blurRad="85725" dist="38100" algn="bl" rotWithShape="0">
              <a:schemeClr val="lt2">
                <a:alpha val="50000"/>
              </a:schemeClr>
            </a:outerShdw>
          </a:effectLst>
        </p:spPr>
      </p:pic>
      <p:sp>
        <p:nvSpPr>
          <p:cNvPr id="1527" name="Google Shape;1527;p38"/>
          <p:cNvSpPr txBox="1"/>
          <p:nvPr/>
        </p:nvSpPr>
        <p:spPr>
          <a:xfrm>
            <a:off x="720013" y="4953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PLANNING</a:t>
            </a:r>
            <a:endParaRPr sz="32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2" name="Google Shape;1532;p39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1220421">
            <a:off x="-119126" y="1240947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533" name="Google Shape;1533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COMPÉTENCES INDIVIDUELLES</a:t>
            </a:r>
            <a:endParaRPr/>
          </a:p>
        </p:txBody>
      </p:sp>
      <p:sp>
        <p:nvSpPr>
          <p:cNvPr id="1534" name="Google Shape;1534;p39"/>
          <p:cNvSpPr txBox="1">
            <a:spLocks noGrp="1"/>
          </p:cNvSpPr>
          <p:nvPr>
            <p:ph type="subTitle" idx="3"/>
          </p:nvPr>
        </p:nvSpPr>
        <p:spPr>
          <a:xfrm>
            <a:off x="1902300" y="1298100"/>
            <a:ext cx="2596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Andrea Petrucci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35" name="Google Shape;1535;p39"/>
          <p:cNvSpPr txBox="1">
            <a:spLocks noGrp="1"/>
          </p:cNvSpPr>
          <p:nvPr>
            <p:ph type="subTitle" idx="4"/>
          </p:nvPr>
        </p:nvSpPr>
        <p:spPr>
          <a:xfrm>
            <a:off x="4350925" y="2912100"/>
            <a:ext cx="2952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Benjamin Pasquier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36" name="Google Shape;1536;p39"/>
          <p:cNvSpPr txBox="1">
            <a:spLocks noGrp="1"/>
          </p:cNvSpPr>
          <p:nvPr>
            <p:ph type="subTitle" idx="2"/>
          </p:nvPr>
        </p:nvSpPr>
        <p:spPr>
          <a:xfrm>
            <a:off x="1902300" y="1755300"/>
            <a:ext cx="3520200" cy="11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Approfondir les connaissances en </a:t>
            </a:r>
            <a:r>
              <a:rPr lang="en" b="1"/>
              <a:t>Machine Learning</a:t>
            </a:r>
            <a:endParaRPr b="1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Découvrir les pratiques </a:t>
            </a:r>
            <a:r>
              <a:rPr lang="en" b="1"/>
              <a:t>MLOps</a:t>
            </a:r>
            <a:endParaRPr b="1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Apprendre à utiliser </a:t>
            </a:r>
            <a:r>
              <a:rPr lang="en" b="1"/>
              <a:t>VueJS</a:t>
            </a:r>
            <a:endParaRPr b="1"/>
          </a:p>
        </p:txBody>
      </p:sp>
      <p:sp>
        <p:nvSpPr>
          <p:cNvPr id="1537" name="Google Shape;1537;p39"/>
          <p:cNvSpPr txBox="1">
            <a:spLocks noGrp="1"/>
          </p:cNvSpPr>
          <p:nvPr>
            <p:ph type="subTitle" idx="1"/>
          </p:nvPr>
        </p:nvSpPr>
        <p:spPr>
          <a:xfrm>
            <a:off x="4498500" y="3345025"/>
            <a:ext cx="3627000" cy="16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Découvrir et mettre en place les pratiques </a:t>
            </a:r>
            <a:r>
              <a:rPr lang="en" b="1"/>
              <a:t>MLOps</a:t>
            </a:r>
            <a:endParaRPr b="1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Approfondir et consolider les connaissances en </a:t>
            </a:r>
            <a:r>
              <a:rPr lang="en" b="1"/>
              <a:t>Deep Learning</a:t>
            </a:r>
            <a:r>
              <a:rPr lang="en"/>
              <a:t> et </a:t>
            </a:r>
            <a:r>
              <a:rPr lang="en" b="1"/>
              <a:t>l’encapsulation</a:t>
            </a:r>
            <a:r>
              <a:rPr lang="en"/>
              <a:t> en </a:t>
            </a:r>
            <a:r>
              <a:rPr lang="en" b="1"/>
              <a:t>microservice</a:t>
            </a:r>
            <a:r>
              <a:rPr lang="en"/>
              <a:t> </a:t>
            </a:r>
            <a:endParaRPr/>
          </a:p>
        </p:txBody>
      </p:sp>
      <p:grpSp>
        <p:nvGrpSpPr>
          <p:cNvPr id="1538" name="Google Shape;1538;p39"/>
          <p:cNvGrpSpPr/>
          <p:nvPr/>
        </p:nvGrpSpPr>
        <p:grpSpPr>
          <a:xfrm>
            <a:off x="3360325" y="2949600"/>
            <a:ext cx="76825" cy="76800"/>
            <a:chOff x="3104875" y="1099400"/>
            <a:chExt cx="76825" cy="76800"/>
          </a:xfrm>
        </p:grpSpPr>
        <p:sp>
          <p:nvSpPr>
            <p:cNvPr id="1539" name="Google Shape;1539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1" name="Google Shape;1541;p39"/>
          <p:cNvGrpSpPr/>
          <p:nvPr/>
        </p:nvGrpSpPr>
        <p:grpSpPr>
          <a:xfrm>
            <a:off x="6574175" y="1112200"/>
            <a:ext cx="76825" cy="76800"/>
            <a:chOff x="3104875" y="1099400"/>
            <a:chExt cx="76825" cy="76800"/>
          </a:xfrm>
        </p:grpSpPr>
        <p:sp>
          <p:nvSpPr>
            <p:cNvPr id="1542" name="Google Shape;1542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4" name="Google Shape;1544;p39"/>
          <p:cNvGrpSpPr/>
          <p:nvPr/>
        </p:nvGrpSpPr>
        <p:grpSpPr>
          <a:xfrm>
            <a:off x="2662275" y="4852500"/>
            <a:ext cx="76825" cy="76800"/>
            <a:chOff x="3104875" y="1099400"/>
            <a:chExt cx="76825" cy="76800"/>
          </a:xfrm>
        </p:grpSpPr>
        <p:sp>
          <p:nvSpPr>
            <p:cNvPr id="1545" name="Google Shape;1545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47" name="Google Shape;1547;p39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024972" y="159810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8" name="Google Shape;1548;p39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1087524" y="2912100"/>
            <a:ext cx="1920000" cy="184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4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COMPÉTENCES INDIVIDUELLES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40"/>
          <p:cNvSpPr txBox="1">
            <a:spLocks noGrp="1"/>
          </p:cNvSpPr>
          <p:nvPr>
            <p:ph type="subTitle" idx="3"/>
          </p:nvPr>
        </p:nvSpPr>
        <p:spPr>
          <a:xfrm>
            <a:off x="1902300" y="1298100"/>
            <a:ext cx="2668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Thibaut Michaud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55" name="Google Shape;1555;p40"/>
          <p:cNvSpPr txBox="1">
            <a:spLocks noGrp="1"/>
          </p:cNvSpPr>
          <p:nvPr>
            <p:ph type="subTitle" idx="4"/>
          </p:nvPr>
        </p:nvSpPr>
        <p:spPr>
          <a:xfrm>
            <a:off x="4350925" y="3117500"/>
            <a:ext cx="2952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Florian Hofmann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56" name="Google Shape;1556;p40"/>
          <p:cNvSpPr txBox="1">
            <a:spLocks noGrp="1"/>
          </p:cNvSpPr>
          <p:nvPr>
            <p:ph type="subTitle" idx="2"/>
          </p:nvPr>
        </p:nvSpPr>
        <p:spPr>
          <a:xfrm>
            <a:off x="1902300" y="1755300"/>
            <a:ext cx="4052400" cy="11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Découvrir et mettre en place un outil </a:t>
            </a:r>
            <a:r>
              <a:rPr lang="en" b="1"/>
              <a:t>d’orchestration de micro-services</a:t>
            </a:r>
            <a:endParaRPr b="1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Approfondir les connaissances en </a:t>
            </a:r>
            <a:r>
              <a:rPr lang="en" b="1"/>
              <a:t>génération d’image via intelligence artificielle</a:t>
            </a:r>
            <a:endParaRPr b="1"/>
          </a:p>
        </p:txBody>
      </p:sp>
      <p:sp>
        <p:nvSpPr>
          <p:cNvPr id="1557" name="Google Shape;1557;p40"/>
          <p:cNvSpPr txBox="1">
            <a:spLocks noGrp="1"/>
          </p:cNvSpPr>
          <p:nvPr>
            <p:ph type="subTitle" idx="1"/>
          </p:nvPr>
        </p:nvSpPr>
        <p:spPr>
          <a:xfrm>
            <a:off x="4498500" y="3574700"/>
            <a:ext cx="3627000" cy="13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Consolider les compétences en  </a:t>
            </a:r>
            <a:r>
              <a:rPr lang="en" b="1"/>
              <a:t>DevOps</a:t>
            </a:r>
            <a:endParaRPr b="1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Approfondir les connaissances en </a:t>
            </a:r>
            <a:r>
              <a:rPr lang="en" b="1"/>
              <a:t>Machine</a:t>
            </a:r>
            <a:r>
              <a:rPr lang="en"/>
              <a:t> </a:t>
            </a:r>
            <a:r>
              <a:rPr lang="en" b="1"/>
              <a:t>Learning</a:t>
            </a:r>
            <a:endParaRPr b="1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Découvrir les pratiques </a:t>
            </a:r>
            <a:r>
              <a:rPr lang="en" b="1"/>
              <a:t>MLOps</a:t>
            </a:r>
            <a:endParaRPr b="1"/>
          </a:p>
        </p:txBody>
      </p:sp>
      <p:grpSp>
        <p:nvGrpSpPr>
          <p:cNvPr id="1558" name="Google Shape;1558;p40"/>
          <p:cNvGrpSpPr/>
          <p:nvPr/>
        </p:nvGrpSpPr>
        <p:grpSpPr>
          <a:xfrm>
            <a:off x="6735900" y="2735900"/>
            <a:ext cx="76825" cy="76800"/>
            <a:chOff x="3104875" y="1099400"/>
            <a:chExt cx="76825" cy="76800"/>
          </a:xfrm>
        </p:grpSpPr>
        <p:sp>
          <p:nvSpPr>
            <p:cNvPr id="1559" name="Google Shape;155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1" name="Google Shape;1561;p40"/>
          <p:cNvGrpSpPr/>
          <p:nvPr/>
        </p:nvGrpSpPr>
        <p:grpSpPr>
          <a:xfrm>
            <a:off x="6574175" y="1112200"/>
            <a:ext cx="76825" cy="76800"/>
            <a:chOff x="3104875" y="1099400"/>
            <a:chExt cx="76825" cy="76800"/>
          </a:xfrm>
        </p:grpSpPr>
        <p:sp>
          <p:nvSpPr>
            <p:cNvPr id="1562" name="Google Shape;1562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4" name="Google Shape;1564;p40"/>
          <p:cNvGrpSpPr/>
          <p:nvPr/>
        </p:nvGrpSpPr>
        <p:grpSpPr>
          <a:xfrm>
            <a:off x="2662275" y="4852500"/>
            <a:ext cx="76825" cy="76800"/>
            <a:chOff x="3104875" y="1099400"/>
            <a:chExt cx="76825" cy="76800"/>
          </a:xfrm>
        </p:grpSpPr>
        <p:sp>
          <p:nvSpPr>
            <p:cNvPr id="1565" name="Google Shape;156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67" name="Google Shape;1567;p40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6024972" y="159810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8" name="Google Shape;1568;p40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1087524" y="291210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9" name="Google Shape;1569;p40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-119126" y="1240947"/>
            <a:ext cx="1552575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359</Words>
  <Application>Microsoft Macintosh PowerPoint</Application>
  <PresentationFormat>On-screen Show (16:9)</PresentationFormat>
  <Paragraphs>79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Montserrat Black</vt:lpstr>
      <vt:lpstr>PT Sans</vt:lpstr>
      <vt:lpstr>Bebas Neue</vt:lpstr>
      <vt:lpstr>Montserrat</vt:lpstr>
      <vt:lpstr>Anaheim</vt:lpstr>
      <vt:lpstr>Nunito Light</vt:lpstr>
      <vt:lpstr>Arial</vt:lpstr>
      <vt:lpstr>Montserrat Light</vt:lpstr>
      <vt:lpstr>Artificial Intelligence (AI) Technology Consulting by Slidesgo</vt:lpstr>
      <vt:lpstr>PI - AI MarketPlace MLodImage</vt:lpstr>
      <vt:lpstr>PLAN</vt:lpstr>
      <vt:lpstr>OBJECTIFS</vt:lpstr>
      <vt:lpstr>NOTRE IDÉE</vt:lpstr>
      <vt:lpstr>NOTRE IDÉE : PIPELINE</vt:lpstr>
      <vt:lpstr>TECHNOLOGIES</vt:lpstr>
      <vt:lpstr>PowerPoint Presentation</vt:lpstr>
      <vt:lpstr>COMPÉTENCES INDIVIDUELLES</vt:lpstr>
      <vt:lpstr>COMPÉTENCES INDIVIDUELLES </vt:lpstr>
      <vt:lpstr>MERCI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 - AI MarketPlace MLodImage</dc:title>
  <cp:lastModifiedBy>Petrucci Andrea</cp:lastModifiedBy>
  <cp:revision>2</cp:revision>
  <dcterms:modified xsi:type="dcterms:W3CDTF">2023-03-16T17:10:25Z</dcterms:modified>
</cp:coreProperties>
</file>